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14"/>
  </p:notes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63353-590A-4540-9CBE-62CDF33B9EE1}" v="61" dt="2022-12-06T20:53:06.658"/>
    <p1510:client id="{EA2E5AE4-A4FF-4705-873B-A139F25D3FD5}" v="4" dt="2022-12-06T19:43:08.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96357" autoAdjust="0"/>
  </p:normalViewPr>
  <p:slideViewPr>
    <p:cSldViewPr snapToGrid="0">
      <p:cViewPr varScale="1">
        <p:scale>
          <a:sx n="107" d="100"/>
          <a:sy n="107" d="100"/>
        </p:scale>
        <p:origin x="138"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sh Ghimire" userId="a56bf2f23889d6a7" providerId="LiveId" clId="{0C563353-590A-4540-9CBE-62CDF33B9EE1}"/>
    <pc:docChg chg="undo custSel addSld delSld modSld sldOrd modMainMaster modShowInfo">
      <pc:chgData name="Anish Ghimire" userId="a56bf2f23889d6a7" providerId="LiveId" clId="{0C563353-590A-4540-9CBE-62CDF33B9EE1}" dt="2022-12-06T20:53:06.658" v="1023"/>
      <pc:docMkLst>
        <pc:docMk/>
      </pc:docMkLst>
      <pc:sldChg chg="modTransition modAnim">
        <pc:chgData name="Anish Ghimire" userId="a56bf2f23889d6a7" providerId="LiveId" clId="{0C563353-590A-4540-9CBE-62CDF33B9EE1}" dt="2022-12-06T20:52:06.667" v="1014"/>
        <pc:sldMkLst>
          <pc:docMk/>
          <pc:sldMk cId="3161382782" sldId="256"/>
        </pc:sldMkLst>
      </pc:sldChg>
      <pc:sldChg chg="modTransition modAnim">
        <pc:chgData name="Anish Ghimire" userId="a56bf2f23889d6a7" providerId="LiveId" clId="{0C563353-590A-4540-9CBE-62CDF33B9EE1}" dt="2022-12-06T20:52:18.987" v="1015"/>
        <pc:sldMkLst>
          <pc:docMk/>
          <pc:sldMk cId="1364508990" sldId="257"/>
        </pc:sldMkLst>
      </pc:sldChg>
      <pc:sldChg chg="modTransition">
        <pc:chgData name="Anish Ghimire" userId="a56bf2f23889d6a7" providerId="LiveId" clId="{0C563353-590A-4540-9CBE-62CDF33B9EE1}" dt="2022-12-06T20:52:23.215" v="1017"/>
        <pc:sldMkLst>
          <pc:docMk/>
          <pc:sldMk cId="884541008" sldId="258"/>
        </pc:sldMkLst>
      </pc:sldChg>
      <pc:sldChg chg="modTransition">
        <pc:chgData name="Anish Ghimire" userId="a56bf2f23889d6a7" providerId="LiveId" clId="{0C563353-590A-4540-9CBE-62CDF33B9EE1}" dt="2022-12-06T20:52:25.603" v="1018"/>
        <pc:sldMkLst>
          <pc:docMk/>
          <pc:sldMk cId="3846386663" sldId="259"/>
        </pc:sldMkLst>
      </pc:sldChg>
      <pc:sldChg chg="addSp modSp mod modTransition modNotesTx">
        <pc:chgData name="Anish Ghimire" userId="a56bf2f23889d6a7" providerId="LiveId" clId="{0C563353-590A-4540-9CBE-62CDF33B9EE1}" dt="2022-12-06T20:52:27.861" v="1019"/>
        <pc:sldMkLst>
          <pc:docMk/>
          <pc:sldMk cId="2740854185" sldId="260"/>
        </pc:sldMkLst>
        <pc:spChg chg="add mod">
          <ac:chgData name="Anish Ghimire" userId="a56bf2f23889d6a7" providerId="LiveId" clId="{0C563353-590A-4540-9CBE-62CDF33B9EE1}" dt="2022-12-06T19:56:53.790" v="99" actId="1076"/>
          <ac:spMkLst>
            <pc:docMk/>
            <pc:sldMk cId="2740854185" sldId="260"/>
            <ac:spMk id="2" creationId="{A662808E-FCB5-EBB0-39A6-FE77F2486F3A}"/>
          </ac:spMkLst>
        </pc:spChg>
      </pc:sldChg>
      <pc:sldChg chg="new del">
        <pc:chgData name="Anish Ghimire" userId="a56bf2f23889d6a7" providerId="LiveId" clId="{0C563353-590A-4540-9CBE-62CDF33B9EE1}" dt="2022-12-06T19:52:08.442" v="1" actId="47"/>
        <pc:sldMkLst>
          <pc:docMk/>
          <pc:sldMk cId="21492240" sldId="261"/>
        </pc:sldMkLst>
      </pc:sldChg>
      <pc:sldChg chg="addSp delSp modSp new mod modTransition modShow modNotesTx">
        <pc:chgData name="Anish Ghimire" userId="a56bf2f23889d6a7" providerId="LiveId" clId="{0C563353-590A-4540-9CBE-62CDF33B9EE1}" dt="2022-12-06T20:52:06.667" v="1014"/>
        <pc:sldMkLst>
          <pc:docMk/>
          <pc:sldMk cId="1453963844" sldId="261"/>
        </pc:sldMkLst>
        <pc:spChg chg="add del">
          <ac:chgData name="Anish Ghimire" userId="a56bf2f23889d6a7" providerId="LiveId" clId="{0C563353-590A-4540-9CBE-62CDF33B9EE1}" dt="2022-12-06T20:00:08.280" v="125" actId="478"/>
          <ac:spMkLst>
            <pc:docMk/>
            <pc:sldMk cId="1453963844" sldId="261"/>
            <ac:spMk id="3" creationId="{8B9CAAFB-2F85-7A3A-29DB-CEF476AFEE38}"/>
          </ac:spMkLst>
        </pc:spChg>
        <pc:spChg chg="add mod">
          <ac:chgData name="Anish Ghimire" userId="a56bf2f23889d6a7" providerId="LiveId" clId="{0C563353-590A-4540-9CBE-62CDF33B9EE1}" dt="2022-12-06T20:00:57.723" v="143" actId="14100"/>
          <ac:spMkLst>
            <pc:docMk/>
            <pc:sldMk cId="1453963844" sldId="261"/>
            <ac:spMk id="5" creationId="{D4D543C5-1CCF-B573-88A8-EE3FF830EA43}"/>
          </ac:spMkLst>
        </pc:spChg>
        <pc:spChg chg="add mod">
          <ac:chgData name="Anish Ghimire" userId="a56bf2f23889d6a7" providerId="LiveId" clId="{0C563353-590A-4540-9CBE-62CDF33B9EE1}" dt="2022-12-06T20:04:35.186" v="223" actId="1076"/>
          <ac:spMkLst>
            <pc:docMk/>
            <pc:sldMk cId="1453963844" sldId="261"/>
            <ac:spMk id="6" creationId="{2B441990-697F-2210-E21A-03FEE4C0B532}"/>
          </ac:spMkLst>
        </pc:spChg>
        <pc:spChg chg="add mod">
          <ac:chgData name="Anish Ghimire" userId="a56bf2f23889d6a7" providerId="LiveId" clId="{0C563353-590A-4540-9CBE-62CDF33B9EE1}" dt="2022-12-06T20:26:05.195" v="679" actId="207"/>
          <ac:spMkLst>
            <pc:docMk/>
            <pc:sldMk cId="1453963844" sldId="261"/>
            <ac:spMk id="10" creationId="{FA2FCFAC-E84F-6643-1150-2785DEFF270D}"/>
          </ac:spMkLst>
        </pc:spChg>
        <pc:grpChg chg="add mod">
          <ac:chgData name="Anish Ghimire" userId="a56bf2f23889d6a7" providerId="LiveId" clId="{0C563353-590A-4540-9CBE-62CDF33B9EE1}" dt="2022-12-06T20:20:28.569" v="640" actId="1076"/>
          <ac:grpSpMkLst>
            <pc:docMk/>
            <pc:sldMk cId="1453963844" sldId="261"/>
            <ac:grpSpMk id="11" creationId="{72F0A93C-B29D-11A6-353A-5CF197BF0F6C}"/>
          </ac:grpSpMkLst>
        </pc:grpChg>
        <pc:graphicFrameChg chg="add mod modGraphic">
          <ac:chgData name="Anish Ghimire" userId="a56bf2f23889d6a7" providerId="LiveId" clId="{0C563353-590A-4540-9CBE-62CDF33B9EE1}" dt="2022-12-06T20:03:49.814" v="148" actId="14100"/>
          <ac:graphicFrameMkLst>
            <pc:docMk/>
            <pc:sldMk cId="1453963844" sldId="261"/>
            <ac:graphicFrameMk id="7" creationId="{1361A3B3-350A-FAF3-8C3A-EF06B6F018DE}"/>
          </ac:graphicFrameMkLst>
        </pc:graphicFrameChg>
        <pc:picChg chg="add mod">
          <ac:chgData name="Anish Ghimire" userId="a56bf2f23889d6a7" providerId="LiveId" clId="{0C563353-590A-4540-9CBE-62CDF33B9EE1}" dt="2022-12-06T20:20:20.953" v="639" actId="164"/>
          <ac:picMkLst>
            <pc:docMk/>
            <pc:sldMk cId="1453963844" sldId="261"/>
            <ac:picMk id="9" creationId="{00B24B13-675E-0FD3-7058-1481568E61C4}"/>
          </ac:picMkLst>
        </pc:picChg>
      </pc:sldChg>
      <pc:sldChg chg="addSp delSp modSp new mod ord modTransition modNotesTx">
        <pc:chgData name="Anish Ghimire" userId="a56bf2f23889d6a7" providerId="LiveId" clId="{0C563353-590A-4540-9CBE-62CDF33B9EE1}" dt="2022-12-06T20:52:33.758" v="1020"/>
        <pc:sldMkLst>
          <pc:docMk/>
          <pc:sldMk cId="498294268" sldId="262"/>
        </pc:sldMkLst>
        <pc:spChg chg="mod">
          <ac:chgData name="Anish Ghimire" userId="a56bf2f23889d6a7" providerId="LiveId" clId="{0C563353-590A-4540-9CBE-62CDF33B9EE1}" dt="2022-12-06T20:07:07.716" v="298" actId="1076"/>
          <ac:spMkLst>
            <pc:docMk/>
            <pc:sldMk cId="498294268" sldId="262"/>
            <ac:spMk id="2" creationId="{289ABADB-E30F-4AB5-947E-79FF7FE09967}"/>
          </ac:spMkLst>
        </pc:spChg>
        <pc:spChg chg="del">
          <ac:chgData name="Anish Ghimire" userId="a56bf2f23889d6a7" providerId="LiveId" clId="{0C563353-590A-4540-9CBE-62CDF33B9EE1}" dt="2022-12-06T20:07:09.809" v="299" actId="478"/>
          <ac:spMkLst>
            <pc:docMk/>
            <pc:sldMk cId="498294268" sldId="262"/>
            <ac:spMk id="3" creationId="{169629CF-C283-1D5A-C326-4E35BD625619}"/>
          </ac:spMkLst>
        </pc:spChg>
        <pc:spChg chg="add mod">
          <ac:chgData name="Anish Ghimire" userId="a56bf2f23889d6a7" providerId="LiveId" clId="{0C563353-590A-4540-9CBE-62CDF33B9EE1}" dt="2022-12-06T20:43:58.498" v="984" actId="14100"/>
          <ac:spMkLst>
            <pc:docMk/>
            <pc:sldMk cId="498294268" sldId="262"/>
            <ac:spMk id="8" creationId="{4BF53438-E9F9-2142-9318-BF6B6260D3EE}"/>
          </ac:spMkLst>
        </pc:spChg>
        <pc:picChg chg="add mod">
          <ac:chgData name="Anish Ghimire" userId="a56bf2f23889d6a7" providerId="LiveId" clId="{0C563353-590A-4540-9CBE-62CDF33B9EE1}" dt="2022-12-06T20:27:08.717" v="686" actId="1076"/>
          <ac:picMkLst>
            <pc:docMk/>
            <pc:sldMk cId="498294268" sldId="262"/>
            <ac:picMk id="5" creationId="{1FB85CF7-C2BA-F65D-00C3-6E3134844BAD}"/>
          </ac:picMkLst>
        </pc:picChg>
        <pc:picChg chg="add mod">
          <ac:chgData name="Anish Ghimire" userId="a56bf2f23889d6a7" providerId="LiveId" clId="{0C563353-590A-4540-9CBE-62CDF33B9EE1}" dt="2022-12-06T20:42:55.236" v="967" actId="1076"/>
          <ac:picMkLst>
            <pc:docMk/>
            <pc:sldMk cId="498294268" sldId="262"/>
            <ac:picMk id="6" creationId="{FD19E838-E0F6-3659-E1E5-35DCC42A36AB}"/>
          </ac:picMkLst>
        </pc:picChg>
      </pc:sldChg>
      <pc:sldChg chg="addSp delSp modSp new mod modTransition">
        <pc:chgData name="Anish Ghimire" userId="a56bf2f23889d6a7" providerId="LiveId" clId="{0C563353-590A-4540-9CBE-62CDF33B9EE1}" dt="2022-12-06T20:52:06.667" v="1014"/>
        <pc:sldMkLst>
          <pc:docMk/>
          <pc:sldMk cId="1816506852" sldId="263"/>
        </pc:sldMkLst>
        <pc:spChg chg="del">
          <ac:chgData name="Anish Ghimire" userId="a56bf2f23889d6a7" providerId="LiveId" clId="{0C563353-590A-4540-9CBE-62CDF33B9EE1}" dt="2022-12-06T20:11:25.260" v="309" actId="478"/>
          <ac:spMkLst>
            <pc:docMk/>
            <pc:sldMk cId="1816506852" sldId="263"/>
            <ac:spMk id="2" creationId="{CA8B53D4-6D2F-D4DD-9EBA-70D933CCC3FC}"/>
          </ac:spMkLst>
        </pc:spChg>
        <pc:spChg chg="del">
          <ac:chgData name="Anish Ghimire" userId="a56bf2f23889d6a7" providerId="LiveId" clId="{0C563353-590A-4540-9CBE-62CDF33B9EE1}" dt="2022-12-06T20:11:27.020" v="310" actId="478"/>
          <ac:spMkLst>
            <pc:docMk/>
            <pc:sldMk cId="1816506852" sldId="263"/>
            <ac:spMk id="3" creationId="{0B685354-4587-2B84-EB78-3BDB774D4381}"/>
          </ac:spMkLst>
        </pc:spChg>
        <pc:spChg chg="add mod">
          <ac:chgData name="Anish Ghimire" userId="a56bf2f23889d6a7" providerId="LiveId" clId="{0C563353-590A-4540-9CBE-62CDF33B9EE1}" dt="2022-12-06T20:11:33.947" v="321" actId="20577"/>
          <ac:spMkLst>
            <pc:docMk/>
            <pc:sldMk cId="1816506852" sldId="263"/>
            <ac:spMk id="4" creationId="{91CEAF15-3296-7EE2-F1BD-4BDA6D3FDCED}"/>
          </ac:spMkLst>
        </pc:spChg>
        <pc:spChg chg="add mod">
          <ac:chgData name="Anish Ghimire" userId="a56bf2f23889d6a7" providerId="LiveId" clId="{0C563353-590A-4540-9CBE-62CDF33B9EE1}" dt="2022-12-06T20:14:27.080" v="581" actId="255"/>
          <ac:spMkLst>
            <pc:docMk/>
            <pc:sldMk cId="1816506852" sldId="263"/>
            <ac:spMk id="5" creationId="{AC1DF8E0-91A4-33D9-57ED-242D9EFC5516}"/>
          </ac:spMkLst>
        </pc:spChg>
      </pc:sldChg>
      <pc:sldChg chg="addSp modSp new mod modTransition modAnim">
        <pc:chgData name="Anish Ghimire" userId="a56bf2f23889d6a7" providerId="LiveId" clId="{0C563353-590A-4540-9CBE-62CDF33B9EE1}" dt="2022-12-06T20:52:41.052" v="1021"/>
        <pc:sldMkLst>
          <pc:docMk/>
          <pc:sldMk cId="609008072" sldId="264"/>
        </pc:sldMkLst>
        <pc:spChg chg="add mod">
          <ac:chgData name="Anish Ghimire" userId="a56bf2f23889d6a7" providerId="LiveId" clId="{0C563353-590A-4540-9CBE-62CDF33B9EE1}" dt="2022-12-06T20:21:56.223" v="655" actId="20577"/>
          <ac:spMkLst>
            <pc:docMk/>
            <pc:sldMk cId="609008072" sldId="264"/>
            <ac:spMk id="2" creationId="{495D1A12-1B25-3BB9-C3F3-AD71B3E894FB}"/>
          </ac:spMkLst>
        </pc:spChg>
        <pc:spChg chg="add mod">
          <ac:chgData name="Anish Ghimire" userId="a56bf2f23889d6a7" providerId="LiveId" clId="{0C563353-590A-4540-9CBE-62CDF33B9EE1}" dt="2022-12-06T20:24:44.491" v="678" actId="114"/>
          <ac:spMkLst>
            <pc:docMk/>
            <pc:sldMk cId="609008072" sldId="264"/>
            <ac:spMk id="5" creationId="{F9F8B484-4BC3-908C-C9C4-E055462F3615}"/>
          </ac:spMkLst>
        </pc:spChg>
        <pc:picChg chg="add mod">
          <ac:chgData name="Anish Ghimire" userId="a56bf2f23889d6a7" providerId="LiveId" clId="{0C563353-590A-4540-9CBE-62CDF33B9EE1}" dt="2022-12-06T20:23:13.193" v="667" actId="1076"/>
          <ac:picMkLst>
            <pc:docMk/>
            <pc:sldMk cId="609008072" sldId="264"/>
            <ac:picMk id="4" creationId="{02472BD0-64BF-E535-0FEB-42FAC45A977C}"/>
          </ac:picMkLst>
        </pc:picChg>
      </pc:sldChg>
      <pc:sldChg chg="addSp delSp modSp add mod modTransition setBg modAnim">
        <pc:chgData name="Anish Ghimire" userId="a56bf2f23889d6a7" providerId="LiveId" clId="{0C563353-590A-4540-9CBE-62CDF33B9EE1}" dt="2022-12-06T20:53:06.658" v="1023"/>
        <pc:sldMkLst>
          <pc:docMk/>
          <pc:sldMk cId="3321147530" sldId="265"/>
        </pc:sldMkLst>
        <pc:spChg chg="mod">
          <ac:chgData name="Anish Ghimire" userId="a56bf2f23889d6a7" providerId="LiveId" clId="{0C563353-590A-4540-9CBE-62CDF33B9EE1}" dt="2022-12-06T20:29:03.797" v="713" actId="2711"/>
          <ac:spMkLst>
            <pc:docMk/>
            <pc:sldMk cId="3321147530" sldId="265"/>
            <ac:spMk id="2" creationId="{495D1A12-1B25-3BB9-C3F3-AD71B3E894FB}"/>
          </ac:spMkLst>
        </pc:spChg>
        <pc:spChg chg="del mod">
          <ac:chgData name="Anish Ghimire" userId="a56bf2f23889d6a7" providerId="LiveId" clId="{0C563353-590A-4540-9CBE-62CDF33B9EE1}" dt="2022-12-06T20:27:28.577" v="690" actId="478"/>
          <ac:spMkLst>
            <pc:docMk/>
            <pc:sldMk cId="3321147530" sldId="265"/>
            <ac:spMk id="5" creationId="{F9F8B484-4BC3-908C-C9C4-E055462F3615}"/>
          </ac:spMkLst>
        </pc:spChg>
        <pc:spChg chg="add">
          <ac:chgData name="Anish Ghimire" userId="a56bf2f23889d6a7" providerId="LiveId" clId="{0C563353-590A-4540-9CBE-62CDF33B9EE1}" dt="2022-12-06T20:28:42.647" v="712" actId="26606"/>
          <ac:spMkLst>
            <pc:docMk/>
            <pc:sldMk cId="3321147530" sldId="265"/>
            <ac:spMk id="11" creationId="{2D03A0B2-4A2F-D846-A5E6-FB7CB9A031F7}"/>
          </ac:spMkLst>
        </pc:spChg>
        <pc:spChg chg="add">
          <ac:chgData name="Anish Ghimire" userId="a56bf2f23889d6a7" providerId="LiveId" clId="{0C563353-590A-4540-9CBE-62CDF33B9EE1}" dt="2022-12-06T20:28:42.647" v="712" actId="26606"/>
          <ac:spMkLst>
            <pc:docMk/>
            <pc:sldMk cId="3321147530" sldId="265"/>
            <ac:spMk id="13" creationId="{7F573F1D-73A7-FB41-BCAD-FC9AA7DEF4F5}"/>
          </ac:spMkLst>
        </pc:spChg>
        <pc:spChg chg="add">
          <ac:chgData name="Anish Ghimire" userId="a56bf2f23889d6a7" providerId="LiveId" clId="{0C563353-590A-4540-9CBE-62CDF33B9EE1}" dt="2022-12-06T20:28:42.647" v="712" actId="26606"/>
          <ac:spMkLst>
            <pc:docMk/>
            <pc:sldMk cId="3321147530" sldId="265"/>
            <ac:spMk id="15" creationId="{A88F843D-1C1B-C740-AC27-E3238D0F5F47}"/>
          </ac:spMkLst>
        </pc:spChg>
        <pc:spChg chg="add">
          <ac:chgData name="Anish Ghimire" userId="a56bf2f23889d6a7" providerId="LiveId" clId="{0C563353-590A-4540-9CBE-62CDF33B9EE1}" dt="2022-12-06T20:28:42.647" v="712" actId="26606"/>
          <ac:spMkLst>
            <pc:docMk/>
            <pc:sldMk cId="3321147530" sldId="265"/>
            <ac:spMk id="17" creationId="{A21C8291-E3D5-4240-8FF4-E5213CBCC453}"/>
          </ac:spMkLst>
        </pc:spChg>
        <pc:spChg chg="add">
          <ac:chgData name="Anish Ghimire" userId="a56bf2f23889d6a7" providerId="LiveId" clId="{0C563353-590A-4540-9CBE-62CDF33B9EE1}" dt="2022-12-06T20:28:42.647" v="712" actId="26606"/>
          <ac:spMkLst>
            <pc:docMk/>
            <pc:sldMk cId="3321147530" sldId="265"/>
            <ac:spMk id="19" creationId="{08B44AFE-C181-7047-8CC9-CA00BD385EEA}"/>
          </ac:spMkLst>
        </pc:spChg>
        <pc:picChg chg="del mod">
          <ac:chgData name="Anish Ghimire" userId="a56bf2f23889d6a7" providerId="LiveId" clId="{0C563353-590A-4540-9CBE-62CDF33B9EE1}" dt="2022-12-06T20:28:26.146" v="708" actId="478"/>
          <ac:picMkLst>
            <pc:docMk/>
            <pc:sldMk cId="3321147530" sldId="265"/>
            <ac:picMk id="4" creationId="{02472BD0-64BF-E535-0FEB-42FAC45A977C}"/>
          </ac:picMkLst>
        </pc:picChg>
        <pc:picChg chg="add mod">
          <ac:chgData name="Anish Ghimire" userId="a56bf2f23889d6a7" providerId="LiveId" clId="{0C563353-590A-4540-9CBE-62CDF33B9EE1}" dt="2022-12-06T20:28:42.647" v="712" actId="26606"/>
          <ac:picMkLst>
            <pc:docMk/>
            <pc:sldMk cId="3321147530" sldId="265"/>
            <ac:picMk id="6" creationId="{9D3A2BC4-96AD-ED6A-B3BC-40E3974F7578}"/>
          </ac:picMkLst>
        </pc:picChg>
      </pc:sldChg>
      <pc:sldChg chg="modSp add mod ord modTransition">
        <pc:chgData name="Anish Ghimire" userId="a56bf2f23889d6a7" providerId="LiveId" clId="{0C563353-590A-4540-9CBE-62CDF33B9EE1}" dt="2022-12-06T20:52:06.667" v="1014"/>
        <pc:sldMkLst>
          <pc:docMk/>
          <pc:sldMk cId="2940471656" sldId="266"/>
        </pc:sldMkLst>
        <pc:spChg chg="mod">
          <ac:chgData name="Anish Ghimire" userId="a56bf2f23889d6a7" providerId="LiveId" clId="{0C563353-590A-4540-9CBE-62CDF33B9EE1}" dt="2022-12-06T20:29:28.090" v="727" actId="20577"/>
          <ac:spMkLst>
            <pc:docMk/>
            <pc:sldMk cId="2940471656" sldId="266"/>
            <ac:spMk id="4" creationId="{91CEAF15-3296-7EE2-F1BD-4BDA6D3FDCED}"/>
          </ac:spMkLst>
        </pc:spChg>
        <pc:spChg chg="mod">
          <ac:chgData name="Anish Ghimire" userId="a56bf2f23889d6a7" providerId="LiveId" clId="{0C563353-590A-4540-9CBE-62CDF33B9EE1}" dt="2022-12-06T20:30:51.080" v="736" actId="1076"/>
          <ac:spMkLst>
            <pc:docMk/>
            <pc:sldMk cId="2940471656" sldId="266"/>
            <ac:spMk id="5" creationId="{AC1DF8E0-91A4-33D9-57ED-242D9EFC5516}"/>
          </ac:spMkLst>
        </pc:spChg>
      </pc:sldChg>
      <pc:sldChg chg="addSp delSp modSp add mod modTransition setBg">
        <pc:chgData name="Anish Ghimire" userId="a56bf2f23889d6a7" providerId="LiveId" clId="{0C563353-590A-4540-9CBE-62CDF33B9EE1}" dt="2022-12-06T20:52:20.942" v="1016"/>
        <pc:sldMkLst>
          <pc:docMk/>
          <pc:sldMk cId="2409665210" sldId="267"/>
        </pc:sldMkLst>
        <pc:spChg chg="mod">
          <ac:chgData name="Anish Ghimire" userId="a56bf2f23889d6a7" providerId="LiveId" clId="{0C563353-590A-4540-9CBE-62CDF33B9EE1}" dt="2022-12-06T20:40:54.798" v="956" actId="26606"/>
          <ac:spMkLst>
            <pc:docMk/>
            <pc:sldMk cId="2409665210" sldId="267"/>
            <ac:spMk id="2" creationId="{0167A53D-6FD1-384A-E128-51AB4433215A}"/>
          </ac:spMkLst>
        </pc:spChg>
        <pc:spChg chg="mod">
          <ac:chgData name="Anish Ghimire" userId="a56bf2f23889d6a7" providerId="LiveId" clId="{0C563353-590A-4540-9CBE-62CDF33B9EE1}" dt="2022-12-06T20:40:54.798" v="956" actId="26606"/>
          <ac:spMkLst>
            <pc:docMk/>
            <pc:sldMk cId="2409665210" sldId="267"/>
            <ac:spMk id="3" creationId="{1798C3CB-3683-325C-6099-DA69E4A47E2E}"/>
          </ac:spMkLst>
        </pc:spChg>
        <pc:spChg chg="del">
          <ac:chgData name="Anish Ghimire" userId="a56bf2f23889d6a7" providerId="LiveId" clId="{0C563353-590A-4540-9CBE-62CDF33B9EE1}" dt="2022-12-06T20:38:14.391" v="741" actId="478"/>
          <ac:spMkLst>
            <pc:docMk/>
            <pc:sldMk cId="2409665210" sldId="267"/>
            <ac:spMk id="4" creationId="{11D34BA6-1EE8-B647-FDC3-276129D167B7}"/>
          </ac:spMkLst>
        </pc:spChg>
        <pc:spChg chg="del mod">
          <ac:chgData name="Anish Ghimire" userId="a56bf2f23889d6a7" providerId="LiveId" clId="{0C563353-590A-4540-9CBE-62CDF33B9EE1}" dt="2022-12-06T20:38:22.621" v="746" actId="478"/>
          <ac:spMkLst>
            <pc:docMk/>
            <pc:sldMk cId="2409665210" sldId="267"/>
            <ac:spMk id="6" creationId="{EC188B4F-6A5D-901A-232B-E305201E81F2}"/>
          </ac:spMkLst>
        </pc:spChg>
        <pc:spChg chg="add del mod">
          <ac:chgData name="Anish Ghimire" userId="a56bf2f23889d6a7" providerId="LiveId" clId="{0C563353-590A-4540-9CBE-62CDF33B9EE1}" dt="2022-12-06T20:38:20.725" v="745" actId="478"/>
          <ac:spMkLst>
            <pc:docMk/>
            <pc:sldMk cId="2409665210" sldId="267"/>
            <ac:spMk id="8" creationId="{87477F9F-0E04-9B7C-EBF1-58BFE19D1C19}"/>
          </ac:spMkLst>
        </pc:spChg>
        <pc:spChg chg="add del">
          <ac:chgData name="Anish Ghimire" userId="a56bf2f23889d6a7" providerId="LiveId" clId="{0C563353-590A-4540-9CBE-62CDF33B9EE1}" dt="2022-12-06T20:40:56.347" v="961" actId="26606"/>
          <ac:spMkLst>
            <pc:docMk/>
            <pc:sldMk cId="2409665210" sldId="267"/>
            <ac:spMk id="9" creationId="{2D03A0B2-4A2F-D846-A5E6-FB7CB9A031F7}"/>
          </ac:spMkLst>
        </pc:spChg>
        <pc:spChg chg="add del mod">
          <ac:chgData name="Anish Ghimire" userId="a56bf2f23889d6a7" providerId="LiveId" clId="{0C563353-590A-4540-9CBE-62CDF33B9EE1}" dt="2022-12-06T20:38:19.597" v="744" actId="478"/>
          <ac:spMkLst>
            <pc:docMk/>
            <pc:sldMk cId="2409665210" sldId="267"/>
            <ac:spMk id="10" creationId="{5233D142-23D3-D36F-E446-15017DE53592}"/>
          </ac:spMkLst>
        </pc:spChg>
        <pc:spChg chg="add del mod">
          <ac:chgData name="Anish Ghimire" userId="a56bf2f23889d6a7" providerId="LiveId" clId="{0C563353-590A-4540-9CBE-62CDF33B9EE1}" dt="2022-12-06T20:40:56.347" v="961" actId="26606"/>
          <ac:spMkLst>
            <pc:docMk/>
            <pc:sldMk cId="2409665210" sldId="267"/>
            <ac:spMk id="11" creationId="{894653C6-8527-6FF5-790D-3012C6E1575A}"/>
          </ac:spMkLst>
        </pc:spChg>
        <pc:spChg chg="add del">
          <ac:chgData name="Anish Ghimire" userId="a56bf2f23889d6a7" providerId="LiveId" clId="{0C563353-590A-4540-9CBE-62CDF33B9EE1}" dt="2022-12-06T20:40:56.347" v="961" actId="26606"/>
          <ac:spMkLst>
            <pc:docMk/>
            <pc:sldMk cId="2409665210" sldId="267"/>
            <ac:spMk id="12" creationId="{7F573F1D-73A7-FB41-BCAD-FC9AA7DEF4F5}"/>
          </ac:spMkLst>
        </pc:spChg>
        <pc:spChg chg="add del">
          <ac:chgData name="Anish Ghimire" userId="a56bf2f23889d6a7" providerId="LiveId" clId="{0C563353-590A-4540-9CBE-62CDF33B9EE1}" dt="2022-12-06T20:40:56.347" v="961" actId="26606"/>
          <ac:spMkLst>
            <pc:docMk/>
            <pc:sldMk cId="2409665210" sldId="267"/>
            <ac:spMk id="14" creationId="{A88F843D-1C1B-C740-AC27-E3238D0F5F47}"/>
          </ac:spMkLst>
        </pc:spChg>
        <pc:spChg chg="add del">
          <ac:chgData name="Anish Ghimire" userId="a56bf2f23889d6a7" providerId="LiveId" clId="{0C563353-590A-4540-9CBE-62CDF33B9EE1}" dt="2022-12-06T20:40:56.347" v="961" actId="26606"/>
          <ac:spMkLst>
            <pc:docMk/>
            <pc:sldMk cId="2409665210" sldId="267"/>
            <ac:spMk id="16" creationId="{D5B0F748-7FA7-4DDF-89A3-7F1D8EE1F7C0}"/>
          </ac:spMkLst>
        </pc:spChg>
        <pc:spChg chg="add del">
          <ac:chgData name="Anish Ghimire" userId="a56bf2f23889d6a7" providerId="LiveId" clId="{0C563353-590A-4540-9CBE-62CDF33B9EE1}" dt="2022-12-06T20:40:56.347" v="961" actId="26606"/>
          <ac:spMkLst>
            <pc:docMk/>
            <pc:sldMk cId="2409665210" sldId="267"/>
            <ac:spMk id="18" creationId="{1903E872-C07A-4030-B584-D321D40CABB6}"/>
          </ac:spMkLst>
        </pc:spChg>
        <pc:spChg chg="add del">
          <ac:chgData name="Anish Ghimire" userId="a56bf2f23889d6a7" providerId="LiveId" clId="{0C563353-590A-4540-9CBE-62CDF33B9EE1}" dt="2022-12-06T20:40:50.862" v="948" actId="26606"/>
          <ac:spMkLst>
            <pc:docMk/>
            <pc:sldMk cId="2409665210" sldId="267"/>
            <ac:spMk id="23" creationId="{CCC95119-6D9D-3542-9E0E-4171B33DC9CA}"/>
          </ac:spMkLst>
        </pc:spChg>
        <pc:spChg chg="add del">
          <ac:chgData name="Anish Ghimire" userId="a56bf2f23889d6a7" providerId="LiveId" clId="{0C563353-590A-4540-9CBE-62CDF33B9EE1}" dt="2022-12-06T20:40:50.862" v="948" actId="26606"/>
          <ac:spMkLst>
            <pc:docMk/>
            <pc:sldMk cId="2409665210" sldId="267"/>
            <ac:spMk id="25" creationId="{EFC92F19-7317-314C-81B7-43B8B687F4E4}"/>
          </ac:spMkLst>
        </pc:spChg>
        <pc:spChg chg="add del">
          <ac:chgData name="Anish Ghimire" userId="a56bf2f23889d6a7" providerId="LiveId" clId="{0C563353-590A-4540-9CBE-62CDF33B9EE1}" dt="2022-12-06T20:40:50.862" v="948" actId="26606"/>
          <ac:spMkLst>
            <pc:docMk/>
            <pc:sldMk cId="2409665210" sldId="267"/>
            <ac:spMk id="26" creationId="{894653C6-8527-6FF5-790D-3012C6E1575A}"/>
          </ac:spMkLst>
        </pc:spChg>
        <pc:spChg chg="add del">
          <ac:chgData name="Anish Ghimire" userId="a56bf2f23889d6a7" providerId="LiveId" clId="{0C563353-590A-4540-9CBE-62CDF33B9EE1}" dt="2022-12-06T20:40:50.862" v="948" actId="26606"/>
          <ac:spMkLst>
            <pc:docMk/>
            <pc:sldMk cId="2409665210" sldId="267"/>
            <ac:spMk id="27" creationId="{C868C70C-E5C4-CD47-888C-FCB3373B6D38}"/>
          </ac:spMkLst>
        </pc:spChg>
        <pc:spChg chg="add del">
          <ac:chgData name="Anish Ghimire" userId="a56bf2f23889d6a7" providerId="LiveId" clId="{0C563353-590A-4540-9CBE-62CDF33B9EE1}" dt="2022-12-06T20:40:50.862" v="948" actId="26606"/>
          <ac:spMkLst>
            <pc:docMk/>
            <pc:sldMk cId="2409665210" sldId="267"/>
            <ac:spMk id="29" creationId="{D8C68F39-5E8A-844C-A8FD-394F253C1E5F}"/>
          </ac:spMkLst>
        </pc:spChg>
        <pc:spChg chg="add del">
          <ac:chgData name="Anish Ghimire" userId="a56bf2f23889d6a7" providerId="LiveId" clId="{0C563353-590A-4540-9CBE-62CDF33B9EE1}" dt="2022-12-06T20:40:50.862" v="948" actId="26606"/>
          <ac:spMkLst>
            <pc:docMk/>
            <pc:sldMk cId="2409665210" sldId="267"/>
            <ac:spMk id="31" creationId="{BC583CEB-AC2B-2640-94F6-5958E6BC5BAB}"/>
          </ac:spMkLst>
        </pc:spChg>
        <pc:spChg chg="add del">
          <ac:chgData name="Anish Ghimire" userId="a56bf2f23889d6a7" providerId="LiveId" clId="{0C563353-590A-4540-9CBE-62CDF33B9EE1}" dt="2022-12-06T20:40:51.785" v="950" actId="26606"/>
          <ac:spMkLst>
            <pc:docMk/>
            <pc:sldMk cId="2409665210" sldId="267"/>
            <ac:spMk id="33" creationId="{CCC95119-6D9D-3542-9E0E-4171B33DC9CA}"/>
          </ac:spMkLst>
        </pc:spChg>
        <pc:spChg chg="add del">
          <ac:chgData name="Anish Ghimire" userId="a56bf2f23889d6a7" providerId="LiveId" clId="{0C563353-590A-4540-9CBE-62CDF33B9EE1}" dt="2022-12-06T20:40:51.785" v="950" actId="26606"/>
          <ac:spMkLst>
            <pc:docMk/>
            <pc:sldMk cId="2409665210" sldId="267"/>
            <ac:spMk id="34" creationId="{EFC92F19-7317-314C-81B7-43B8B687F4E4}"/>
          </ac:spMkLst>
        </pc:spChg>
        <pc:spChg chg="add del">
          <ac:chgData name="Anish Ghimire" userId="a56bf2f23889d6a7" providerId="LiveId" clId="{0C563353-590A-4540-9CBE-62CDF33B9EE1}" dt="2022-12-06T20:40:51.785" v="950" actId="26606"/>
          <ac:spMkLst>
            <pc:docMk/>
            <pc:sldMk cId="2409665210" sldId="267"/>
            <ac:spMk id="35" creationId="{C868C70C-E5C4-CD47-888C-FCB3373B6D38}"/>
          </ac:spMkLst>
        </pc:spChg>
        <pc:spChg chg="add del">
          <ac:chgData name="Anish Ghimire" userId="a56bf2f23889d6a7" providerId="LiveId" clId="{0C563353-590A-4540-9CBE-62CDF33B9EE1}" dt="2022-12-06T20:40:51.785" v="950" actId="26606"/>
          <ac:spMkLst>
            <pc:docMk/>
            <pc:sldMk cId="2409665210" sldId="267"/>
            <ac:spMk id="36" creationId="{D8C68F39-5E8A-844C-A8FD-394F253C1E5F}"/>
          </ac:spMkLst>
        </pc:spChg>
        <pc:spChg chg="add del">
          <ac:chgData name="Anish Ghimire" userId="a56bf2f23889d6a7" providerId="LiveId" clId="{0C563353-590A-4540-9CBE-62CDF33B9EE1}" dt="2022-12-06T20:40:51.785" v="950" actId="26606"/>
          <ac:spMkLst>
            <pc:docMk/>
            <pc:sldMk cId="2409665210" sldId="267"/>
            <ac:spMk id="37" creationId="{BC583CEB-AC2B-2640-94F6-5958E6BC5BAB}"/>
          </ac:spMkLst>
        </pc:spChg>
        <pc:spChg chg="add del">
          <ac:chgData name="Anish Ghimire" userId="a56bf2f23889d6a7" providerId="LiveId" clId="{0C563353-590A-4540-9CBE-62CDF33B9EE1}" dt="2022-12-06T20:40:51.785" v="950" actId="26606"/>
          <ac:spMkLst>
            <pc:docMk/>
            <pc:sldMk cId="2409665210" sldId="267"/>
            <ac:spMk id="38" creationId="{894653C6-8527-6FF5-790D-3012C6E1575A}"/>
          </ac:spMkLst>
        </pc:spChg>
        <pc:spChg chg="add del">
          <ac:chgData name="Anish Ghimire" userId="a56bf2f23889d6a7" providerId="LiveId" clId="{0C563353-590A-4540-9CBE-62CDF33B9EE1}" dt="2022-12-06T20:40:52.537" v="952" actId="26606"/>
          <ac:spMkLst>
            <pc:docMk/>
            <pc:sldMk cId="2409665210" sldId="267"/>
            <ac:spMk id="40" creationId="{CCC95119-6D9D-3542-9E0E-4171B33DC9CA}"/>
          </ac:spMkLst>
        </pc:spChg>
        <pc:spChg chg="add del">
          <ac:chgData name="Anish Ghimire" userId="a56bf2f23889d6a7" providerId="LiveId" clId="{0C563353-590A-4540-9CBE-62CDF33B9EE1}" dt="2022-12-06T20:40:52.537" v="952" actId="26606"/>
          <ac:spMkLst>
            <pc:docMk/>
            <pc:sldMk cId="2409665210" sldId="267"/>
            <ac:spMk id="41" creationId="{EFC92F19-7317-314C-81B7-43B8B687F4E4}"/>
          </ac:spMkLst>
        </pc:spChg>
        <pc:spChg chg="add del">
          <ac:chgData name="Anish Ghimire" userId="a56bf2f23889d6a7" providerId="LiveId" clId="{0C563353-590A-4540-9CBE-62CDF33B9EE1}" dt="2022-12-06T20:40:52.537" v="952" actId="26606"/>
          <ac:spMkLst>
            <pc:docMk/>
            <pc:sldMk cId="2409665210" sldId="267"/>
            <ac:spMk id="42" creationId="{C868C70C-E5C4-CD47-888C-FCB3373B6D38}"/>
          </ac:spMkLst>
        </pc:spChg>
        <pc:spChg chg="add del">
          <ac:chgData name="Anish Ghimire" userId="a56bf2f23889d6a7" providerId="LiveId" clId="{0C563353-590A-4540-9CBE-62CDF33B9EE1}" dt="2022-12-06T20:40:52.537" v="952" actId="26606"/>
          <ac:spMkLst>
            <pc:docMk/>
            <pc:sldMk cId="2409665210" sldId="267"/>
            <ac:spMk id="43" creationId="{D8C68F39-5E8A-844C-A8FD-394F253C1E5F}"/>
          </ac:spMkLst>
        </pc:spChg>
        <pc:spChg chg="add del">
          <ac:chgData name="Anish Ghimire" userId="a56bf2f23889d6a7" providerId="LiveId" clId="{0C563353-590A-4540-9CBE-62CDF33B9EE1}" dt="2022-12-06T20:40:52.537" v="952" actId="26606"/>
          <ac:spMkLst>
            <pc:docMk/>
            <pc:sldMk cId="2409665210" sldId="267"/>
            <ac:spMk id="44" creationId="{BC583CEB-AC2B-2640-94F6-5958E6BC5BAB}"/>
          </ac:spMkLst>
        </pc:spChg>
        <pc:spChg chg="add del">
          <ac:chgData name="Anish Ghimire" userId="a56bf2f23889d6a7" providerId="LiveId" clId="{0C563353-590A-4540-9CBE-62CDF33B9EE1}" dt="2022-12-06T20:40:52.537" v="952" actId="26606"/>
          <ac:spMkLst>
            <pc:docMk/>
            <pc:sldMk cId="2409665210" sldId="267"/>
            <ac:spMk id="45" creationId="{894653C6-8527-6FF5-790D-3012C6E1575A}"/>
          </ac:spMkLst>
        </pc:spChg>
        <pc:spChg chg="add del">
          <ac:chgData name="Anish Ghimire" userId="a56bf2f23889d6a7" providerId="LiveId" clId="{0C563353-590A-4540-9CBE-62CDF33B9EE1}" dt="2022-12-06T20:40:53.643" v="954" actId="26606"/>
          <ac:spMkLst>
            <pc:docMk/>
            <pc:sldMk cId="2409665210" sldId="267"/>
            <ac:spMk id="47" creationId="{CCC95119-6D9D-3542-9E0E-4171B33DC9CA}"/>
          </ac:spMkLst>
        </pc:spChg>
        <pc:spChg chg="add del">
          <ac:chgData name="Anish Ghimire" userId="a56bf2f23889d6a7" providerId="LiveId" clId="{0C563353-590A-4540-9CBE-62CDF33B9EE1}" dt="2022-12-06T20:40:53.643" v="954" actId="26606"/>
          <ac:spMkLst>
            <pc:docMk/>
            <pc:sldMk cId="2409665210" sldId="267"/>
            <ac:spMk id="48" creationId="{EFC92F19-7317-314C-81B7-43B8B687F4E4}"/>
          </ac:spMkLst>
        </pc:spChg>
        <pc:spChg chg="add del">
          <ac:chgData name="Anish Ghimire" userId="a56bf2f23889d6a7" providerId="LiveId" clId="{0C563353-590A-4540-9CBE-62CDF33B9EE1}" dt="2022-12-06T20:40:53.643" v="954" actId="26606"/>
          <ac:spMkLst>
            <pc:docMk/>
            <pc:sldMk cId="2409665210" sldId="267"/>
            <ac:spMk id="49" creationId="{C868C70C-E5C4-CD47-888C-FCB3373B6D38}"/>
          </ac:spMkLst>
        </pc:spChg>
        <pc:spChg chg="add del">
          <ac:chgData name="Anish Ghimire" userId="a56bf2f23889d6a7" providerId="LiveId" clId="{0C563353-590A-4540-9CBE-62CDF33B9EE1}" dt="2022-12-06T20:40:53.643" v="954" actId="26606"/>
          <ac:spMkLst>
            <pc:docMk/>
            <pc:sldMk cId="2409665210" sldId="267"/>
            <ac:spMk id="50" creationId="{6DA97320-228E-48F3-BCFA-423F983C8557}"/>
          </ac:spMkLst>
        </pc:spChg>
        <pc:spChg chg="add del">
          <ac:chgData name="Anish Ghimire" userId="a56bf2f23889d6a7" providerId="LiveId" clId="{0C563353-590A-4540-9CBE-62CDF33B9EE1}" dt="2022-12-06T20:40:53.643" v="954" actId="26606"/>
          <ac:spMkLst>
            <pc:docMk/>
            <pc:sldMk cId="2409665210" sldId="267"/>
            <ac:spMk id="51" creationId="{2C9F0975-851A-4FEC-B19A-6EC12C0D540C}"/>
          </ac:spMkLst>
        </pc:spChg>
        <pc:spChg chg="add del">
          <ac:chgData name="Anish Ghimire" userId="a56bf2f23889d6a7" providerId="LiveId" clId="{0C563353-590A-4540-9CBE-62CDF33B9EE1}" dt="2022-12-06T20:40:53.643" v="954" actId="26606"/>
          <ac:spMkLst>
            <pc:docMk/>
            <pc:sldMk cId="2409665210" sldId="267"/>
            <ac:spMk id="52" creationId="{894653C6-8527-6FF5-790D-3012C6E1575A}"/>
          </ac:spMkLst>
        </pc:spChg>
        <pc:spChg chg="add del">
          <ac:chgData name="Anish Ghimire" userId="a56bf2f23889d6a7" providerId="LiveId" clId="{0C563353-590A-4540-9CBE-62CDF33B9EE1}" dt="2022-12-06T20:40:54.798" v="956" actId="26606"/>
          <ac:spMkLst>
            <pc:docMk/>
            <pc:sldMk cId="2409665210" sldId="267"/>
            <ac:spMk id="54" creationId="{CCC95119-6D9D-3542-9E0E-4171B33DC9CA}"/>
          </ac:spMkLst>
        </pc:spChg>
        <pc:spChg chg="add del">
          <ac:chgData name="Anish Ghimire" userId="a56bf2f23889d6a7" providerId="LiveId" clId="{0C563353-590A-4540-9CBE-62CDF33B9EE1}" dt="2022-12-06T20:40:54.798" v="956" actId="26606"/>
          <ac:spMkLst>
            <pc:docMk/>
            <pc:sldMk cId="2409665210" sldId="267"/>
            <ac:spMk id="55" creationId="{EFC92F19-7317-314C-81B7-43B8B687F4E4}"/>
          </ac:spMkLst>
        </pc:spChg>
        <pc:spChg chg="add del">
          <ac:chgData name="Anish Ghimire" userId="a56bf2f23889d6a7" providerId="LiveId" clId="{0C563353-590A-4540-9CBE-62CDF33B9EE1}" dt="2022-12-06T20:40:54.798" v="956" actId="26606"/>
          <ac:spMkLst>
            <pc:docMk/>
            <pc:sldMk cId="2409665210" sldId="267"/>
            <ac:spMk id="56" creationId="{C868C70C-E5C4-CD47-888C-FCB3373B6D38}"/>
          </ac:spMkLst>
        </pc:spChg>
        <pc:spChg chg="add del">
          <ac:chgData name="Anish Ghimire" userId="a56bf2f23889d6a7" providerId="LiveId" clId="{0C563353-590A-4540-9CBE-62CDF33B9EE1}" dt="2022-12-06T20:40:54.798" v="956" actId="26606"/>
          <ac:spMkLst>
            <pc:docMk/>
            <pc:sldMk cId="2409665210" sldId="267"/>
            <ac:spMk id="57" creationId="{6DA97320-228E-48F3-BCFA-423F983C8557}"/>
          </ac:spMkLst>
        </pc:spChg>
        <pc:spChg chg="add del">
          <ac:chgData name="Anish Ghimire" userId="a56bf2f23889d6a7" providerId="LiveId" clId="{0C563353-590A-4540-9CBE-62CDF33B9EE1}" dt="2022-12-06T20:40:54.798" v="956" actId="26606"/>
          <ac:spMkLst>
            <pc:docMk/>
            <pc:sldMk cId="2409665210" sldId="267"/>
            <ac:spMk id="58" creationId="{2C9F0975-851A-4FEC-B19A-6EC12C0D540C}"/>
          </ac:spMkLst>
        </pc:spChg>
        <pc:spChg chg="add del">
          <ac:chgData name="Anish Ghimire" userId="a56bf2f23889d6a7" providerId="LiveId" clId="{0C563353-590A-4540-9CBE-62CDF33B9EE1}" dt="2022-12-06T20:40:54.798" v="956" actId="26606"/>
          <ac:spMkLst>
            <pc:docMk/>
            <pc:sldMk cId="2409665210" sldId="267"/>
            <ac:spMk id="59" creationId="{894653C6-8527-6FF5-790D-3012C6E1575A}"/>
          </ac:spMkLst>
        </pc:spChg>
        <pc:spChg chg="add del">
          <ac:chgData name="Anish Ghimire" userId="a56bf2f23889d6a7" providerId="LiveId" clId="{0C563353-590A-4540-9CBE-62CDF33B9EE1}" dt="2022-12-06T20:40:55.393" v="958" actId="26606"/>
          <ac:spMkLst>
            <pc:docMk/>
            <pc:sldMk cId="2409665210" sldId="267"/>
            <ac:spMk id="61" creationId="{2D03A0B2-4A2F-D846-A5E6-FB7CB9A031F7}"/>
          </ac:spMkLst>
        </pc:spChg>
        <pc:spChg chg="add del">
          <ac:chgData name="Anish Ghimire" userId="a56bf2f23889d6a7" providerId="LiveId" clId="{0C563353-590A-4540-9CBE-62CDF33B9EE1}" dt="2022-12-06T20:40:55.393" v="958" actId="26606"/>
          <ac:spMkLst>
            <pc:docMk/>
            <pc:sldMk cId="2409665210" sldId="267"/>
            <ac:spMk id="62" creationId="{7F573F1D-73A7-FB41-BCAD-FC9AA7DEF4F5}"/>
          </ac:spMkLst>
        </pc:spChg>
        <pc:spChg chg="add del">
          <ac:chgData name="Anish Ghimire" userId="a56bf2f23889d6a7" providerId="LiveId" clId="{0C563353-590A-4540-9CBE-62CDF33B9EE1}" dt="2022-12-06T20:40:55.393" v="958" actId="26606"/>
          <ac:spMkLst>
            <pc:docMk/>
            <pc:sldMk cId="2409665210" sldId="267"/>
            <ac:spMk id="63" creationId="{A88F843D-1C1B-C740-AC27-E3238D0F5F47}"/>
          </ac:spMkLst>
        </pc:spChg>
        <pc:spChg chg="add del">
          <ac:chgData name="Anish Ghimire" userId="a56bf2f23889d6a7" providerId="LiveId" clId="{0C563353-590A-4540-9CBE-62CDF33B9EE1}" dt="2022-12-06T20:40:55.393" v="958" actId="26606"/>
          <ac:spMkLst>
            <pc:docMk/>
            <pc:sldMk cId="2409665210" sldId="267"/>
            <ac:spMk id="64" creationId="{D5B0F748-7FA7-4DDF-89A3-7F1D8EE1F7C0}"/>
          </ac:spMkLst>
        </pc:spChg>
        <pc:spChg chg="add del">
          <ac:chgData name="Anish Ghimire" userId="a56bf2f23889d6a7" providerId="LiveId" clId="{0C563353-590A-4540-9CBE-62CDF33B9EE1}" dt="2022-12-06T20:40:55.393" v="958" actId="26606"/>
          <ac:spMkLst>
            <pc:docMk/>
            <pc:sldMk cId="2409665210" sldId="267"/>
            <ac:spMk id="65" creationId="{1903E872-C07A-4030-B584-D321D40CABB6}"/>
          </ac:spMkLst>
        </pc:spChg>
        <pc:spChg chg="add del">
          <ac:chgData name="Anish Ghimire" userId="a56bf2f23889d6a7" providerId="LiveId" clId="{0C563353-590A-4540-9CBE-62CDF33B9EE1}" dt="2022-12-06T20:40:56.330" v="960" actId="26606"/>
          <ac:spMkLst>
            <pc:docMk/>
            <pc:sldMk cId="2409665210" sldId="267"/>
            <ac:spMk id="68" creationId="{2D03A0B2-4A2F-D846-A5E6-FB7CB9A031F7}"/>
          </ac:spMkLst>
        </pc:spChg>
        <pc:spChg chg="add del">
          <ac:chgData name="Anish Ghimire" userId="a56bf2f23889d6a7" providerId="LiveId" clId="{0C563353-590A-4540-9CBE-62CDF33B9EE1}" dt="2022-12-06T20:40:56.330" v="960" actId="26606"/>
          <ac:spMkLst>
            <pc:docMk/>
            <pc:sldMk cId="2409665210" sldId="267"/>
            <ac:spMk id="69" creationId="{7F573F1D-73A7-FB41-BCAD-FC9AA7DEF4F5}"/>
          </ac:spMkLst>
        </pc:spChg>
        <pc:spChg chg="add del">
          <ac:chgData name="Anish Ghimire" userId="a56bf2f23889d6a7" providerId="LiveId" clId="{0C563353-590A-4540-9CBE-62CDF33B9EE1}" dt="2022-12-06T20:40:56.330" v="960" actId="26606"/>
          <ac:spMkLst>
            <pc:docMk/>
            <pc:sldMk cId="2409665210" sldId="267"/>
            <ac:spMk id="70" creationId="{A88F843D-1C1B-C740-AC27-E3238D0F5F47}"/>
          </ac:spMkLst>
        </pc:spChg>
        <pc:spChg chg="add del">
          <ac:chgData name="Anish Ghimire" userId="a56bf2f23889d6a7" providerId="LiveId" clId="{0C563353-590A-4540-9CBE-62CDF33B9EE1}" dt="2022-12-06T20:40:56.330" v="960" actId="26606"/>
          <ac:spMkLst>
            <pc:docMk/>
            <pc:sldMk cId="2409665210" sldId="267"/>
            <ac:spMk id="71" creationId="{D5B0F748-7FA7-4DDF-89A3-7F1D8EE1F7C0}"/>
          </ac:spMkLst>
        </pc:spChg>
        <pc:spChg chg="add del">
          <ac:chgData name="Anish Ghimire" userId="a56bf2f23889d6a7" providerId="LiveId" clId="{0C563353-590A-4540-9CBE-62CDF33B9EE1}" dt="2022-12-06T20:40:56.330" v="960" actId="26606"/>
          <ac:spMkLst>
            <pc:docMk/>
            <pc:sldMk cId="2409665210" sldId="267"/>
            <ac:spMk id="72" creationId="{1903E872-C07A-4030-B584-D321D40CABB6}"/>
          </ac:spMkLst>
        </pc:spChg>
        <pc:spChg chg="add">
          <ac:chgData name="Anish Ghimire" userId="a56bf2f23889d6a7" providerId="LiveId" clId="{0C563353-590A-4540-9CBE-62CDF33B9EE1}" dt="2022-12-06T20:40:56.347" v="961" actId="26606"/>
          <ac:spMkLst>
            <pc:docMk/>
            <pc:sldMk cId="2409665210" sldId="267"/>
            <ac:spMk id="75" creationId="{2D03A0B2-4A2F-D846-A5E6-FB7CB9A031F7}"/>
          </ac:spMkLst>
        </pc:spChg>
        <pc:spChg chg="add">
          <ac:chgData name="Anish Ghimire" userId="a56bf2f23889d6a7" providerId="LiveId" clId="{0C563353-590A-4540-9CBE-62CDF33B9EE1}" dt="2022-12-06T20:40:56.347" v="961" actId="26606"/>
          <ac:spMkLst>
            <pc:docMk/>
            <pc:sldMk cId="2409665210" sldId="267"/>
            <ac:spMk id="76" creationId="{7F573F1D-73A7-FB41-BCAD-FC9AA7DEF4F5}"/>
          </ac:spMkLst>
        </pc:spChg>
        <pc:spChg chg="add">
          <ac:chgData name="Anish Ghimire" userId="a56bf2f23889d6a7" providerId="LiveId" clId="{0C563353-590A-4540-9CBE-62CDF33B9EE1}" dt="2022-12-06T20:40:56.347" v="961" actId="26606"/>
          <ac:spMkLst>
            <pc:docMk/>
            <pc:sldMk cId="2409665210" sldId="267"/>
            <ac:spMk id="77" creationId="{A88F843D-1C1B-C740-AC27-E3238D0F5F47}"/>
          </ac:spMkLst>
        </pc:spChg>
        <pc:spChg chg="add">
          <ac:chgData name="Anish Ghimire" userId="a56bf2f23889d6a7" providerId="LiveId" clId="{0C563353-590A-4540-9CBE-62CDF33B9EE1}" dt="2022-12-06T20:40:56.347" v="961" actId="26606"/>
          <ac:spMkLst>
            <pc:docMk/>
            <pc:sldMk cId="2409665210" sldId="267"/>
            <ac:spMk id="78" creationId="{D5B0F748-7FA7-4DDF-89A3-7F1D8EE1F7C0}"/>
          </ac:spMkLst>
        </pc:spChg>
        <pc:spChg chg="add">
          <ac:chgData name="Anish Ghimire" userId="a56bf2f23889d6a7" providerId="LiveId" clId="{0C563353-590A-4540-9CBE-62CDF33B9EE1}" dt="2022-12-06T20:40:56.347" v="961" actId="26606"/>
          <ac:spMkLst>
            <pc:docMk/>
            <pc:sldMk cId="2409665210" sldId="267"/>
            <ac:spMk id="79" creationId="{1903E872-C07A-4030-B584-D321D40CABB6}"/>
          </ac:spMkLst>
        </pc:spChg>
        <pc:graphicFrameChg chg="del">
          <ac:chgData name="Anish Ghimire" userId="a56bf2f23889d6a7" providerId="LiveId" clId="{0C563353-590A-4540-9CBE-62CDF33B9EE1}" dt="2022-12-06T20:38:15.385" v="742" actId="478"/>
          <ac:graphicFrameMkLst>
            <pc:docMk/>
            <pc:sldMk cId="2409665210" sldId="267"/>
            <ac:graphicFrameMk id="5" creationId="{EB1D4FB0-ECFF-3673-222A-D897431AA08D}"/>
          </ac:graphicFrameMkLst>
        </pc:graphicFrameChg>
        <pc:graphicFrameChg chg="add del">
          <ac:chgData name="Anish Ghimire" userId="a56bf2f23889d6a7" providerId="LiveId" clId="{0C563353-590A-4540-9CBE-62CDF33B9EE1}" dt="2022-12-06T20:40:35.292" v="942" actId="26606"/>
          <ac:graphicFrameMkLst>
            <pc:docMk/>
            <pc:sldMk cId="2409665210" sldId="267"/>
            <ac:graphicFrameMk id="20" creationId="{7012E819-7617-470A-DF52-67C1F9F9AE7C}"/>
          </ac:graphicFrameMkLst>
        </pc:graphicFrameChg>
        <pc:graphicFrameChg chg="add del">
          <ac:chgData name="Anish Ghimire" userId="a56bf2f23889d6a7" providerId="LiveId" clId="{0C563353-590A-4540-9CBE-62CDF33B9EE1}" dt="2022-12-06T20:40:38.840" v="944" actId="26606"/>
          <ac:graphicFrameMkLst>
            <pc:docMk/>
            <pc:sldMk cId="2409665210" sldId="267"/>
            <ac:graphicFrameMk id="22" creationId="{ABAB5C6E-24D5-94FC-E871-8C46C8B02675}"/>
          </ac:graphicFrameMkLst>
        </pc:graphicFrameChg>
        <pc:graphicFrameChg chg="add del">
          <ac:chgData name="Anish Ghimire" userId="a56bf2f23889d6a7" providerId="LiveId" clId="{0C563353-590A-4540-9CBE-62CDF33B9EE1}" dt="2022-12-06T20:40:49.934" v="946" actId="26606"/>
          <ac:graphicFrameMkLst>
            <pc:docMk/>
            <pc:sldMk cId="2409665210" sldId="267"/>
            <ac:graphicFrameMk id="24" creationId="{BBD77AB1-3647-99EC-08DD-3B95E7251197}"/>
          </ac:graphicFrameMkLst>
        </pc:graphicFrameChg>
        <pc:graphicFrameChg chg="add del">
          <ac:chgData name="Anish Ghimire" userId="a56bf2f23889d6a7" providerId="LiveId" clId="{0C563353-590A-4540-9CBE-62CDF33B9EE1}" dt="2022-12-06T20:40:55.393" v="958" actId="26606"/>
          <ac:graphicFrameMkLst>
            <pc:docMk/>
            <pc:sldMk cId="2409665210" sldId="267"/>
            <ac:graphicFrameMk id="66" creationId="{7012E819-7617-470A-DF52-67C1F9F9AE7C}"/>
          </ac:graphicFrameMkLst>
        </pc:graphicFrameChg>
        <pc:graphicFrameChg chg="add del">
          <ac:chgData name="Anish Ghimire" userId="a56bf2f23889d6a7" providerId="LiveId" clId="{0C563353-590A-4540-9CBE-62CDF33B9EE1}" dt="2022-12-06T20:40:56.330" v="960" actId="26606"/>
          <ac:graphicFrameMkLst>
            <pc:docMk/>
            <pc:sldMk cId="2409665210" sldId="267"/>
            <ac:graphicFrameMk id="73" creationId="{ABAB5C6E-24D5-94FC-E871-8C46C8B02675}"/>
          </ac:graphicFrameMkLst>
        </pc:graphicFrameChg>
        <pc:graphicFrameChg chg="add mod">
          <ac:chgData name="Anish Ghimire" userId="a56bf2f23889d6a7" providerId="LiveId" clId="{0C563353-590A-4540-9CBE-62CDF33B9EE1}" dt="2022-12-06T20:42:02.555" v="966" actId="207"/>
          <ac:graphicFrameMkLst>
            <pc:docMk/>
            <pc:sldMk cId="2409665210" sldId="267"/>
            <ac:graphicFrameMk id="80" creationId="{BBD77AB1-3647-99EC-08DD-3B95E7251197}"/>
          </ac:graphicFrameMkLst>
        </pc:graphicFrameChg>
        <pc:picChg chg="add mod ord">
          <ac:chgData name="Anish Ghimire" userId="a56bf2f23889d6a7" providerId="LiveId" clId="{0C563353-590A-4540-9CBE-62CDF33B9EE1}" dt="2022-12-06T20:40:54.798" v="956" actId="26606"/>
          <ac:picMkLst>
            <pc:docMk/>
            <pc:sldMk cId="2409665210" sldId="267"/>
            <ac:picMk id="7" creationId="{55CD210E-4D6E-912D-16E1-75BD9CC9C1F6}"/>
          </ac:picMkLst>
        </pc:picChg>
      </pc:sldChg>
      <pc:sldChg chg="new del">
        <pc:chgData name="Anish Ghimire" userId="a56bf2f23889d6a7" providerId="LiveId" clId="{0C563353-590A-4540-9CBE-62CDF33B9EE1}" dt="2022-12-06T20:38:07.307" v="739" actId="47"/>
        <pc:sldMkLst>
          <pc:docMk/>
          <pc:sldMk cId="3424945567" sldId="267"/>
        </pc:sldMkLst>
      </pc:sldChg>
      <pc:sldMasterChg chg="modTransition modSldLayout">
        <pc:chgData name="Anish Ghimire" userId="a56bf2f23889d6a7" providerId="LiveId" clId="{0C563353-590A-4540-9CBE-62CDF33B9EE1}" dt="2022-12-06T20:52:06.667" v="1014"/>
        <pc:sldMasterMkLst>
          <pc:docMk/>
          <pc:sldMasterMk cId="820954106" sldId="2147483721"/>
        </pc:sldMasterMkLst>
        <pc:sldLayoutChg chg="modTransition">
          <pc:chgData name="Anish Ghimire" userId="a56bf2f23889d6a7" providerId="LiveId" clId="{0C563353-590A-4540-9CBE-62CDF33B9EE1}" dt="2022-12-06T20:52:06.667" v="1014"/>
          <pc:sldLayoutMkLst>
            <pc:docMk/>
            <pc:sldMasterMk cId="820954106" sldId="2147483721"/>
            <pc:sldLayoutMk cId="2963564446" sldId="2147483710"/>
          </pc:sldLayoutMkLst>
        </pc:sldLayoutChg>
        <pc:sldLayoutChg chg="modTransition">
          <pc:chgData name="Anish Ghimire" userId="a56bf2f23889d6a7" providerId="LiveId" clId="{0C563353-590A-4540-9CBE-62CDF33B9EE1}" dt="2022-12-06T20:52:06.667" v="1014"/>
          <pc:sldLayoutMkLst>
            <pc:docMk/>
            <pc:sldMasterMk cId="820954106" sldId="2147483721"/>
            <pc:sldLayoutMk cId="1852285085" sldId="2147483711"/>
          </pc:sldLayoutMkLst>
        </pc:sldLayoutChg>
        <pc:sldLayoutChg chg="modTransition">
          <pc:chgData name="Anish Ghimire" userId="a56bf2f23889d6a7" providerId="LiveId" clId="{0C563353-590A-4540-9CBE-62CDF33B9EE1}" dt="2022-12-06T20:52:06.667" v="1014"/>
          <pc:sldLayoutMkLst>
            <pc:docMk/>
            <pc:sldMasterMk cId="820954106" sldId="2147483721"/>
            <pc:sldLayoutMk cId="651825798" sldId="2147483712"/>
          </pc:sldLayoutMkLst>
        </pc:sldLayoutChg>
        <pc:sldLayoutChg chg="modTransition">
          <pc:chgData name="Anish Ghimire" userId="a56bf2f23889d6a7" providerId="LiveId" clId="{0C563353-590A-4540-9CBE-62CDF33B9EE1}" dt="2022-12-06T20:52:06.667" v="1014"/>
          <pc:sldLayoutMkLst>
            <pc:docMk/>
            <pc:sldMasterMk cId="820954106" sldId="2147483721"/>
            <pc:sldLayoutMk cId="2691582122" sldId="2147483713"/>
          </pc:sldLayoutMkLst>
        </pc:sldLayoutChg>
        <pc:sldLayoutChg chg="modTransition">
          <pc:chgData name="Anish Ghimire" userId="a56bf2f23889d6a7" providerId="LiveId" clId="{0C563353-590A-4540-9CBE-62CDF33B9EE1}" dt="2022-12-06T20:52:06.667" v="1014"/>
          <pc:sldLayoutMkLst>
            <pc:docMk/>
            <pc:sldMasterMk cId="820954106" sldId="2147483721"/>
            <pc:sldLayoutMk cId="839211285" sldId="2147483714"/>
          </pc:sldLayoutMkLst>
        </pc:sldLayoutChg>
        <pc:sldLayoutChg chg="modTransition">
          <pc:chgData name="Anish Ghimire" userId="a56bf2f23889d6a7" providerId="LiveId" clId="{0C563353-590A-4540-9CBE-62CDF33B9EE1}" dt="2022-12-06T20:52:06.667" v="1014"/>
          <pc:sldLayoutMkLst>
            <pc:docMk/>
            <pc:sldMasterMk cId="820954106" sldId="2147483721"/>
            <pc:sldLayoutMk cId="3375140561" sldId="2147483715"/>
          </pc:sldLayoutMkLst>
        </pc:sldLayoutChg>
        <pc:sldLayoutChg chg="modTransition">
          <pc:chgData name="Anish Ghimire" userId="a56bf2f23889d6a7" providerId="LiveId" clId="{0C563353-590A-4540-9CBE-62CDF33B9EE1}" dt="2022-12-06T20:52:06.667" v="1014"/>
          <pc:sldLayoutMkLst>
            <pc:docMk/>
            <pc:sldMasterMk cId="820954106" sldId="2147483721"/>
            <pc:sldLayoutMk cId="1394441896" sldId="2147483716"/>
          </pc:sldLayoutMkLst>
        </pc:sldLayoutChg>
        <pc:sldLayoutChg chg="modTransition">
          <pc:chgData name="Anish Ghimire" userId="a56bf2f23889d6a7" providerId="LiveId" clId="{0C563353-590A-4540-9CBE-62CDF33B9EE1}" dt="2022-12-06T20:52:06.667" v="1014"/>
          <pc:sldLayoutMkLst>
            <pc:docMk/>
            <pc:sldMasterMk cId="820954106" sldId="2147483721"/>
            <pc:sldLayoutMk cId="3402493178" sldId="2147483717"/>
          </pc:sldLayoutMkLst>
        </pc:sldLayoutChg>
        <pc:sldLayoutChg chg="modTransition">
          <pc:chgData name="Anish Ghimire" userId="a56bf2f23889d6a7" providerId="LiveId" clId="{0C563353-590A-4540-9CBE-62CDF33B9EE1}" dt="2022-12-06T20:52:06.667" v="1014"/>
          <pc:sldLayoutMkLst>
            <pc:docMk/>
            <pc:sldMasterMk cId="820954106" sldId="2147483721"/>
            <pc:sldLayoutMk cId="2896409097" sldId="2147483718"/>
          </pc:sldLayoutMkLst>
        </pc:sldLayoutChg>
        <pc:sldLayoutChg chg="modTransition">
          <pc:chgData name="Anish Ghimire" userId="a56bf2f23889d6a7" providerId="LiveId" clId="{0C563353-590A-4540-9CBE-62CDF33B9EE1}" dt="2022-12-06T20:52:06.667" v="1014"/>
          <pc:sldLayoutMkLst>
            <pc:docMk/>
            <pc:sldMasterMk cId="820954106" sldId="2147483721"/>
            <pc:sldLayoutMk cId="3202465772" sldId="2147483719"/>
          </pc:sldLayoutMkLst>
        </pc:sldLayoutChg>
        <pc:sldLayoutChg chg="modTransition">
          <pc:chgData name="Anish Ghimire" userId="a56bf2f23889d6a7" providerId="LiveId" clId="{0C563353-590A-4540-9CBE-62CDF33B9EE1}" dt="2022-12-06T20:52:06.667" v="1014"/>
          <pc:sldLayoutMkLst>
            <pc:docMk/>
            <pc:sldMasterMk cId="820954106" sldId="2147483721"/>
            <pc:sldLayoutMk cId="368192520" sldId="214748372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1A2F3-70EE-48B7-A7AE-9BE0017577B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8D831F7-5F9A-4BE8-885F-08994BE86A34}">
      <dgm:prSet/>
      <dgm:spPr>
        <a:solidFill>
          <a:schemeClr val="bg1">
            <a:lumMod val="75000"/>
            <a:lumOff val="25000"/>
          </a:schemeClr>
        </a:solidFill>
      </dgm:spPr>
      <dgm:t>
        <a:bodyPr/>
        <a:lstStyle/>
        <a:p>
          <a:r>
            <a:rPr lang="en-US"/>
            <a:t>Importance of AI</a:t>
          </a:r>
        </a:p>
      </dgm:t>
    </dgm:pt>
    <dgm:pt modelId="{5F8DDD36-A544-4546-AE27-13BA1742F631}" type="parTrans" cxnId="{CB0BB0DF-27F6-4BED-AB0E-379522CF5F33}">
      <dgm:prSet/>
      <dgm:spPr/>
      <dgm:t>
        <a:bodyPr/>
        <a:lstStyle/>
        <a:p>
          <a:endParaRPr lang="en-US"/>
        </a:p>
      </dgm:t>
    </dgm:pt>
    <dgm:pt modelId="{C37BA1C9-0563-4431-BCC6-8223022BD36C}" type="sibTrans" cxnId="{CB0BB0DF-27F6-4BED-AB0E-379522CF5F33}">
      <dgm:prSet/>
      <dgm:spPr/>
      <dgm:t>
        <a:bodyPr/>
        <a:lstStyle/>
        <a:p>
          <a:endParaRPr lang="en-US"/>
        </a:p>
      </dgm:t>
    </dgm:pt>
    <dgm:pt modelId="{EC9FDF63-370C-4417-9730-715F2DD56671}">
      <dgm:prSet/>
      <dgm:spPr>
        <a:solidFill>
          <a:schemeClr val="bg1">
            <a:lumMod val="75000"/>
            <a:lumOff val="25000"/>
          </a:schemeClr>
        </a:solidFill>
      </dgm:spPr>
      <dgm:t>
        <a:bodyPr/>
        <a:lstStyle/>
        <a:p>
          <a:r>
            <a:rPr lang="en-US" dirty="0"/>
            <a:t>Future Trajectory of AI</a:t>
          </a:r>
        </a:p>
      </dgm:t>
    </dgm:pt>
    <dgm:pt modelId="{D26E91DA-6895-4CE0-890E-2694435049CF}" type="parTrans" cxnId="{AF98C359-E5CC-4E41-A127-564ECA7D95B5}">
      <dgm:prSet/>
      <dgm:spPr/>
      <dgm:t>
        <a:bodyPr/>
        <a:lstStyle/>
        <a:p>
          <a:endParaRPr lang="en-US"/>
        </a:p>
      </dgm:t>
    </dgm:pt>
    <dgm:pt modelId="{DD510C96-16C3-4FFF-B50C-469E0245E8D8}" type="sibTrans" cxnId="{AF98C359-E5CC-4E41-A127-564ECA7D95B5}">
      <dgm:prSet/>
      <dgm:spPr/>
      <dgm:t>
        <a:bodyPr/>
        <a:lstStyle/>
        <a:p>
          <a:endParaRPr lang="en-US"/>
        </a:p>
      </dgm:t>
    </dgm:pt>
    <dgm:pt modelId="{375F5829-2B63-4AA9-BA0B-C9BE9EC1E431}">
      <dgm:prSet/>
      <dgm:spPr>
        <a:solidFill>
          <a:schemeClr val="bg1">
            <a:lumMod val="75000"/>
            <a:lumOff val="25000"/>
          </a:schemeClr>
        </a:solidFill>
      </dgm:spPr>
      <dgm:t>
        <a:bodyPr/>
        <a:lstStyle/>
        <a:p>
          <a:r>
            <a:rPr lang="en-US"/>
            <a:t>Threats of AI</a:t>
          </a:r>
        </a:p>
      </dgm:t>
    </dgm:pt>
    <dgm:pt modelId="{026203FC-A96E-45EA-B47A-4E447FC4A093}" type="parTrans" cxnId="{34919A62-391C-4629-925D-5E3137F20FE3}">
      <dgm:prSet/>
      <dgm:spPr/>
      <dgm:t>
        <a:bodyPr/>
        <a:lstStyle/>
        <a:p>
          <a:endParaRPr lang="en-US"/>
        </a:p>
      </dgm:t>
    </dgm:pt>
    <dgm:pt modelId="{4CCAC3C7-2838-448B-AB30-2A2B4898A1EC}" type="sibTrans" cxnId="{34919A62-391C-4629-925D-5E3137F20FE3}">
      <dgm:prSet/>
      <dgm:spPr/>
      <dgm:t>
        <a:bodyPr/>
        <a:lstStyle/>
        <a:p>
          <a:endParaRPr lang="en-US"/>
        </a:p>
      </dgm:t>
    </dgm:pt>
    <dgm:pt modelId="{8A14842E-F16A-4772-BDFA-9B43D1205A9A}">
      <dgm:prSet/>
      <dgm:spPr>
        <a:solidFill>
          <a:schemeClr val="bg1">
            <a:lumMod val="75000"/>
            <a:lumOff val="25000"/>
          </a:schemeClr>
        </a:solidFill>
      </dgm:spPr>
      <dgm:t>
        <a:bodyPr/>
        <a:lstStyle/>
        <a:p>
          <a:r>
            <a:rPr lang="en-US" dirty="0"/>
            <a:t>Should AI be everyone’s concern?</a:t>
          </a:r>
        </a:p>
      </dgm:t>
    </dgm:pt>
    <dgm:pt modelId="{D59C62CE-176C-4764-B62A-E22593268ECA}" type="parTrans" cxnId="{27CA1F7B-BE78-44DD-8838-C42163734E83}">
      <dgm:prSet/>
      <dgm:spPr/>
      <dgm:t>
        <a:bodyPr/>
        <a:lstStyle/>
        <a:p>
          <a:endParaRPr lang="en-US"/>
        </a:p>
      </dgm:t>
    </dgm:pt>
    <dgm:pt modelId="{BE0E5FC1-7F39-40CB-9FF0-17F24D75047F}" type="sibTrans" cxnId="{27CA1F7B-BE78-44DD-8838-C42163734E83}">
      <dgm:prSet/>
      <dgm:spPr/>
      <dgm:t>
        <a:bodyPr/>
        <a:lstStyle/>
        <a:p>
          <a:endParaRPr lang="en-US"/>
        </a:p>
      </dgm:t>
    </dgm:pt>
    <dgm:pt modelId="{83B86B0A-6BD4-41BD-B1D2-54BE722C7074}" type="pres">
      <dgm:prSet presAssocID="{05F1A2F3-70EE-48B7-A7AE-9BE0017577BD}" presName="linear" presStyleCnt="0">
        <dgm:presLayoutVars>
          <dgm:dir/>
          <dgm:animLvl val="lvl"/>
          <dgm:resizeHandles val="exact"/>
        </dgm:presLayoutVars>
      </dgm:prSet>
      <dgm:spPr/>
    </dgm:pt>
    <dgm:pt modelId="{B81D1938-A75A-4687-8AE8-8CBE3A67FB88}" type="pres">
      <dgm:prSet presAssocID="{A8D831F7-5F9A-4BE8-885F-08994BE86A34}" presName="parentLin" presStyleCnt="0"/>
      <dgm:spPr/>
    </dgm:pt>
    <dgm:pt modelId="{13053808-5FA8-4C1E-B05F-0DE0986EE655}" type="pres">
      <dgm:prSet presAssocID="{A8D831F7-5F9A-4BE8-885F-08994BE86A34}" presName="parentLeftMargin" presStyleLbl="node1" presStyleIdx="0" presStyleCnt="4"/>
      <dgm:spPr/>
    </dgm:pt>
    <dgm:pt modelId="{AEEA34BE-AA10-4572-89FD-410FFFC39485}" type="pres">
      <dgm:prSet presAssocID="{A8D831F7-5F9A-4BE8-885F-08994BE86A34}" presName="parentText" presStyleLbl="node1" presStyleIdx="0" presStyleCnt="4">
        <dgm:presLayoutVars>
          <dgm:chMax val="0"/>
          <dgm:bulletEnabled val="1"/>
        </dgm:presLayoutVars>
      </dgm:prSet>
      <dgm:spPr/>
    </dgm:pt>
    <dgm:pt modelId="{1A955466-7B0B-40C9-8D5D-1043F779B7E6}" type="pres">
      <dgm:prSet presAssocID="{A8D831F7-5F9A-4BE8-885F-08994BE86A34}" presName="negativeSpace" presStyleCnt="0"/>
      <dgm:spPr/>
    </dgm:pt>
    <dgm:pt modelId="{4F9C80D9-A52F-454A-81E6-A7FDDDB5E30A}" type="pres">
      <dgm:prSet presAssocID="{A8D831F7-5F9A-4BE8-885F-08994BE86A34}" presName="childText" presStyleLbl="conFgAcc1" presStyleIdx="0" presStyleCnt="4">
        <dgm:presLayoutVars>
          <dgm:bulletEnabled val="1"/>
        </dgm:presLayoutVars>
      </dgm:prSet>
      <dgm:spPr/>
    </dgm:pt>
    <dgm:pt modelId="{B844F087-2A13-4423-83C2-3A9FD2D68C0F}" type="pres">
      <dgm:prSet presAssocID="{C37BA1C9-0563-4431-BCC6-8223022BD36C}" presName="spaceBetweenRectangles" presStyleCnt="0"/>
      <dgm:spPr/>
    </dgm:pt>
    <dgm:pt modelId="{32E3174B-1171-48AF-8DC7-B169646D4734}" type="pres">
      <dgm:prSet presAssocID="{EC9FDF63-370C-4417-9730-715F2DD56671}" presName="parentLin" presStyleCnt="0"/>
      <dgm:spPr/>
    </dgm:pt>
    <dgm:pt modelId="{F36B2A76-528A-42CC-B8FA-8D9470B5E696}" type="pres">
      <dgm:prSet presAssocID="{EC9FDF63-370C-4417-9730-715F2DD56671}" presName="parentLeftMargin" presStyleLbl="node1" presStyleIdx="0" presStyleCnt="4"/>
      <dgm:spPr/>
    </dgm:pt>
    <dgm:pt modelId="{032D8977-B76C-42C7-9988-68D0C6C288EA}" type="pres">
      <dgm:prSet presAssocID="{EC9FDF63-370C-4417-9730-715F2DD56671}" presName="parentText" presStyleLbl="node1" presStyleIdx="1" presStyleCnt="4">
        <dgm:presLayoutVars>
          <dgm:chMax val="0"/>
          <dgm:bulletEnabled val="1"/>
        </dgm:presLayoutVars>
      </dgm:prSet>
      <dgm:spPr/>
    </dgm:pt>
    <dgm:pt modelId="{132D03EB-796D-49E4-9A8F-037A54118816}" type="pres">
      <dgm:prSet presAssocID="{EC9FDF63-370C-4417-9730-715F2DD56671}" presName="negativeSpace" presStyleCnt="0"/>
      <dgm:spPr/>
    </dgm:pt>
    <dgm:pt modelId="{20604C93-020D-451D-A41B-AB8DBE719974}" type="pres">
      <dgm:prSet presAssocID="{EC9FDF63-370C-4417-9730-715F2DD56671}" presName="childText" presStyleLbl="conFgAcc1" presStyleIdx="1" presStyleCnt="4">
        <dgm:presLayoutVars>
          <dgm:bulletEnabled val="1"/>
        </dgm:presLayoutVars>
      </dgm:prSet>
      <dgm:spPr/>
    </dgm:pt>
    <dgm:pt modelId="{1E6EABAC-BDBB-4F0F-8805-3FC4706BCCC2}" type="pres">
      <dgm:prSet presAssocID="{DD510C96-16C3-4FFF-B50C-469E0245E8D8}" presName="spaceBetweenRectangles" presStyleCnt="0"/>
      <dgm:spPr/>
    </dgm:pt>
    <dgm:pt modelId="{2227E4F0-0AD1-428A-B8D1-C1F508A5CE72}" type="pres">
      <dgm:prSet presAssocID="{375F5829-2B63-4AA9-BA0B-C9BE9EC1E431}" presName="parentLin" presStyleCnt="0"/>
      <dgm:spPr/>
    </dgm:pt>
    <dgm:pt modelId="{353F0A61-6806-4740-B217-A527641BED0C}" type="pres">
      <dgm:prSet presAssocID="{375F5829-2B63-4AA9-BA0B-C9BE9EC1E431}" presName="parentLeftMargin" presStyleLbl="node1" presStyleIdx="1" presStyleCnt="4"/>
      <dgm:spPr/>
    </dgm:pt>
    <dgm:pt modelId="{25A2255C-FC51-4904-89CB-93A4A81AAD6F}" type="pres">
      <dgm:prSet presAssocID="{375F5829-2B63-4AA9-BA0B-C9BE9EC1E431}" presName="parentText" presStyleLbl="node1" presStyleIdx="2" presStyleCnt="4">
        <dgm:presLayoutVars>
          <dgm:chMax val="0"/>
          <dgm:bulletEnabled val="1"/>
        </dgm:presLayoutVars>
      </dgm:prSet>
      <dgm:spPr/>
    </dgm:pt>
    <dgm:pt modelId="{4BF06475-EB57-4923-9EDF-1E1E4E1C123D}" type="pres">
      <dgm:prSet presAssocID="{375F5829-2B63-4AA9-BA0B-C9BE9EC1E431}" presName="negativeSpace" presStyleCnt="0"/>
      <dgm:spPr/>
    </dgm:pt>
    <dgm:pt modelId="{7CAD226C-0D2F-45C1-92F0-5192FEFBF7E4}" type="pres">
      <dgm:prSet presAssocID="{375F5829-2B63-4AA9-BA0B-C9BE9EC1E431}" presName="childText" presStyleLbl="conFgAcc1" presStyleIdx="2" presStyleCnt="4">
        <dgm:presLayoutVars>
          <dgm:bulletEnabled val="1"/>
        </dgm:presLayoutVars>
      </dgm:prSet>
      <dgm:spPr/>
    </dgm:pt>
    <dgm:pt modelId="{A233F6AC-1E00-446B-A59C-C7D6EE44E5E3}" type="pres">
      <dgm:prSet presAssocID="{4CCAC3C7-2838-448B-AB30-2A2B4898A1EC}" presName="spaceBetweenRectangles" presStyleCnt="0"/>
      <dgm:spPr/>
    </dgm:pt>
    <dgm:pt modelId="{F863ADCA-CEBE-44A1-AC86-32FDA4436510}" type="pres">
      <dgm:prSet presAssocID="{8A14842E-F16A-4772-BDFA-9B43D1205A9A}" presName="parentLin" presStyleCnt="0"/>
      <dgm:spPr/>
    </dgm:pt>
    <dgm:pt modelId="{CC9847DC-52B0-4134-A2D9-7B15F8E66D28}" type="pres">
      <dgm:prSet presAssocID="{8A14842E-F16A-4772-BDFA-9B43D1205A9A}" presName="parentLeftMargin" presStyleLbl="node1" presStyleIdx="2" presStyleCnt="4"/>
      <dgm:spPr/>
    </dgm:pt>
    <dgm:pt modelId="{63B8CB9B-0BA7-4978-A258-4C8186AC0676}" type="pres">
      <dgm:prSet presAssocID="{8A14842E-F16A-4772-BDFA-9B43D1205A9A}" presName="parentText" presStyleLbl="node1" presStyleIdx="3" presStyleCnt="4">
        <dgm:presLayoutVars>
          <dgm:chMax val="0"/>
          <dgm:bulletEnabled val="1"/>
        </dgm:presLayoutVars>
      </dgm:prSet>
      <dgm:spPr/>
    </dgm:pt>
    <dgm:pt modelId="{DA5D2643-01C8-4394-9487-4D9FDDA1A371}" type="pres">
      <dgm:prSet presAssocID="{8A14842E-F16A-4772-BDFA-9B43D1205A9A}" presName="negativeSpace" presStyleCnt="0"/>
      <dgm:spPr/>
    </dgm:pt>
    <dgm:pt modelId="{38373E24-293D-4AD4-8AC8-64CF64408070}" type="pres">
      <dgm:prSet presAssocID="{8A14842E-F16A-4772-BDFA-9B43D1205A9A}" presName="childText" presStyleLbl="conFgAcc1" presStyleIdx="3" presStyleCnt="4">
        <dgm:presLayoutVars>
          <dgm:bulletEnabled val="1"/>
        </dgm:presLayoutVars>
      </dgm:prSet>
      <dgm:spPr/>
    </dgm:pt>
  </dgm:ptLst>
  <dgm:cxnLst>
    <dgm:cxn modelId="{62391100-7467-4C10-B43B-3BB00679021A}" type="presOf" srcId="{EC9FDF63-370C-4417-9730-715F2DD56671}" destId="{032D8977-B76C-42C7-9988-68D0C6C288EA}" srcOrd="1" destOrd="0" presId="urn:microsoft.com/office/officeart/2005/8/layout/list1"/>
    <dgm:cxn modelId="{38CD8603-93C3-44CD-8152-FC48C0771221}" type="presOf" srcId="{375F5829-2B63-4AA9-BA0B-C9BE9EC1E431}" destId="{25A2255C-FC51-4904-89CB-93A4A81AAD6F}" srcOrd="1" destOrd="0" presId="urn:microsoft.com/office/officeart/2005/8/layout/list1"/>
    <dgm:cxn modelId="{D8DDEF0B-C8E4-4623-A420-B2775CCE4C68}" type="presOf" srcId="{EC9FDF63-370C-4417-9730-715F2DD56671}" destId="{F36B2A76-528A-42CC-B8FA-8D9470B5E696}" srcOrd="0" destOrd="0" presId="urn:microsoft.com/office/officeart/2005/8/layout/list1"/>
    <dgm:cxn modelId="{01C1A65D-45C1-4644-90B5-59C237C53931}" type="presOf" srcId="{8A14842E-F16A-4772-BDFA-9B43D1205A9A}" destId="{CC9847DC-52B0-4134-A2D9-7B15F8E66D28}" srcOrd="0" destOrd="0" presId="urn:microsoft.com/office/officeart/2005/8/layout/list1"/>
    <dgm:cxn modelId="{34919A62-391C-4629-925D-5E3137F20FE3}" srcId="{05F1A2F3-70EE-48B7-A7AE-9BE0017577BD}" destId="{375F5829-2B63-4AA9-BA0B-C9BE9EC1E431}" srcOrd="2" destOrd="0" parTransId="{026203FC-A96E-45EA-B47A-4E447FC4A093}" sibTransId="{4CCAC3C7-2838-448B-AB30-2A2B4898A1EC}"/>
    <dgm:cxn modelId="{F1068F46-DCF6-411F-B14D-221CA9F7EE84}" type="presOf" srcId="{A8D831F7-5F9A-4BE8-885F-08994BE86A34}" destId="{AEEA34BE-AA10-4572-89FD-410FFFC39485}" srcOrd="1" destOrd="0" presId="urn:microsoft.com/office/officeart/2005/8/layout/list1"/>
    <dgm:cxn modelId="{AF98C359-E5CC-4E41-A127-564ECA7D95B5}" srcId="{05F1A2F3-70EE-48B7-A7AE-9BE0017577BD}" destId="{EC9FDF63-370C-4417-9730-715F2DD56671}" srcOrd="1" destOrd="0" parTransId="{D26E91DA-6895-4CE0-890E-2694435049CF}" sibTransId="{DD510C96-16C3-4FFF-B50C-469E0245E8D8}"/>
    <dgm:cxn modelId="{27CA1F7B-BE78-44DD-8838-C42163734E83}" srcId="{05F1A2F3-70EE-48B7-A7AE-9BE0017577BD}" destId="{8A14842E-F16A-4772-BDFA-9B43D1205A9A}" srcOrd="3" destOrd="0" parTransId="{D59C62CE-176C-4764-B62A-E22593268ECA}" sibTransId="{BE0E5FC1-7F39-40CB-9FF0-17F24D75047F}"/>
    <dgm:cxn modelId="{9A2F31A5-3731-4B51-B1AC-279EDCFE3224}" type="presOf" srcId="{8A14842E-F16A-4772-BDFA-9B43D1205A9A}" destId="{63B8CB9B-0BA7-4978-A258-4C8186AC0676}" srcOrd="1" destOrd="0" presId="urn:microsoft.com/office/officeart/2005/8/layout/list1"/>
    <dgm:cxn modelId="{47486DCB-D085-47AF-A377-E4E5C021D87C}" type="presOf" srcId="{05F1A2F3-70EE-48B7-A7AE-9BE0017577BD}" destId="{83B86B0A-6BD4-41BD-B1D2-54BE722C7074}" srcOrd="0" destOrd="0" presId="urn:microsoft.com/office/officeart/2005/8/layout/list1"/>
    <dgm:cxn modelId="{E0943FCD-5E35-49BC-AB63-E5FFA66A09B9}" type="presOf" srcId="{375F5829-2B63-4AA9-BA0B-C9BE9EC1E431}" destId="{353F0A61-6806-4740-B217-A527641BED0C}" srcOrd="0" destOrd="0" presId="urn:microsoft.com/office/officeart/2005/8/layout/list1"/>
    <dgm:cxn modelId="{346C36DD-837D-468C-9452-B76B87843B0D}" type="presOf" srcId="{A8D831F7-5F9A-4BE8-885F-08994BE86A34}" destId="{13053808-5FA8-4C1E-B05F-0DE0986EE655}" srcOrd="0" destOrd="0" presId="urn:microsoft.com/office/officeart/2005/8/layout/list1"/>
    <dgm:cxn modelId="{CB0BB0DF-27F6-4BED-AB0E-379522CF5F33}" srcId="{05F1A2F3-70EE-48B7-A7AE-9BE0017577BD}" destId="{A8D831F7-5F9A-4BE8-885F-08994BE86A34}" srcOrd="0" destOrd="0" parTransId="{5F8DDD36-A544-4546-AE27-13BA1742F631}" sibTransId="{C37BA1C9-0563-4431-BCC6-8223022BD36C}"/>
    <dgm:cxn modelId="{CACA22EE-36F5-4F5E-BD3C-BCED7DF683C1}" type="presParOf" srcId="{83B86B0A-6BD4-41BD-B1D2-54BE722C7074}" destId="{B81D1938-A75A-4687-8AE8-8CBE3A67FB88}" srcOrd="0" destOrd="0" presId="urn:microsoft.com/office/officeart/2005/8/layout/list1"/>
    <dgm:cxn modelId="{C226A13F-3A89-48A7-AD3F-E2780C7E7FBB}" type="presParOf" srcId="{B81D1938-A75A-4687-8AE8-8CBE3A67FB88}" destId="{13053808-5FA8-4C1E-B05F-0DE0986EE655}" srcOrd="0" destOrd="0" presId="urn:microsoft.com/office/officeart/2005/8/layout/list1"/>
    <dgm:cxn modelId="{D8BD3D19-E960-4306-9C93-A659AF1C648E}" type="presParOf" srcId="{B81D1938-A75A-4687-8AE8-8CBE3A67FB88}" destId="{AEEA34BE-AA10-4572-89FD-410FFFC39485}" srcOrd="1" destOrd="0" presId="urn:microsoft.com/office/officeart/2005/8/layout/list1"/>
    <dgm:cxn modelId="{A97C2757-74B7-4554-A5DF-57BE6AC0867E}" type="presParOf" srcId="{83B86B0A-6BD4-41BD-B1D2-54BE722C7074}" destId="{1A955466-7B0B-40C9-8D5D-1043F779B7E6}" srcOrd="1" destOrd="0" presId="urn:microsoft.com/office/officeart/2005/8/layout/list1"/>
    <dgm:cxn modelId="{146CA7D9-F2C3-4A44-8F35-135BC5309395}" type="presParOf" srcId="{83B86B0A-6BD4-41BD-B1D2-54BE722C7074}" destId="{4F9C80D9-A52F-454A-81E6-A7FDDDB5E30A}" srcOrd="2" destOrd="0" presId="urn:microsoft.com/office/officeart/2005/8/layout/list1"/>
    <dgm:cxn modelId="{D45D963F-70D2-4BD1-9389-6E22511E3AC5}" type="presParOf" srcId="{83B86B0A-6BD4-41BD-B1D2-54BE722C7074}" destId="{B844F087-2A13-4423-83C2-3A9FD2D68C0F}" srcOrd="3" destOrd="0" presId="urn:microsoft.com/office/officeart/2005/8/layout/list1"/>
    <dgm:cxn modelId="{C7C78044-C6BB-4907-B3A6-2B87B8EC2568}" type="presParOf" srcId="{83B86B0A-6BD4-41BD-B1D2-54BE722C7074}" destId="{32E3174B-1171-48AF-8DC7-B169646D4734}" srcOrd="4" destOrd="0" presId="urn:microsoft.com/office/officeart/2005/8/layout/list1"/>
    <dgm:cxn modelId="{50201E2A-B19F-4956-A10E-E0C06939C88F}" type="presParOf" srcId="{32E3174B-1171-48AF-8DC7-B169646D4734}" destId="{F36B2A76-528A-42CC-B8FA-8D9470B5E696}" srcOrd="0" destOrd="0" presId="urn:microsoft.com/office/officeart/2005/8/layout/list1"/>
    <dgm:cxn modelId="{BC9D9E2B-871B-4C2C-A085-65AC91DACB2F}" type="presParOf" srcId="{32E3174B-1171-48AF-8DC7-B169646D4734}" destId="{032D8977-B76C-42C7-9988-68D0C6C288EA}" srcOrd="1" destOrd="0" presId="urn:microsoft.com/office/officeart/2005/8/layout/list1"/>
    <dgm:cxn modelId="{74CB96B0-A186-49EB-A417-3A69F100687B}" type="presParOf" srcId="{83B86B0A-6BD4-41BD-B1D2-54BE722C7074}" destId="{132D03EB-796D-49E4-9A8F-037A54118816}" srcOrd="5" destOrd="0" presId="urn:microsoft.com/office/officeart/2005/8/layout/list1"/>
    <dgm:cxn modelId="{C2AC03B8-BCF9-4699-8E0F-A648DAA67E2C}" type="presParOf" srcId="{83B86B0A-6BD4-41BD-B1D2-54BE722C7074}" destId="{20604C93-020D-451D-A41B-AB8DBE719974}" srcOrd="6" destOrd="0" presId="urn:microsoft.com/office/officeart/2005/8/layout/list1"/>
    <dgm:cxn modelId="{3905BB10-F9AF-4D73-A01B-E08A70BD4A7F}" type="presParOf" srcId="{83B86B0A-6BD4-41BD-B1D2-54BE722C7074}" destId="{1E6EABAC-BDBB-4F0F-8805-3FC4706BCCC2}" srcOrd="7" destOrd="0" presId="urn:microsoft.com/office/officeart/2005/8/layout/list1"/>
    <dgm:cxn modelId="{E170DFF5-79F6-4B93-9826-629E06C4C6F9}" type="presParOf" srcId="{83B86B0A-6BD4-41BD-B1D2-54BE722C7074}" destId="{2227E4F0-0AD1-428A-B8D1-C1F508A5CE72}" srcOrd="8" destOrd="0" presId="urn:microsoft.com/office/officeart/2005/8/layout/list1"/>
    <dgm:cxn modelId="{7B4C8916-1583-4A04-AD24-DFE160BC8E98}" type="presParOf" srcId="{2227E4F0-0AD1-428A-B8D1-C1F508A5CE72}" destId="{353F0A61-6806-4740-B217-A527641BED0C}" srcOrd="0" destOrd="0" presId="urn:microsoft.com/office/officeart/2005/8/layout/list1"/>
    <dgm:cxn modelId="{12ED442B-CCAD-40C0-8865-12155901B94B}" type="presParOf" srcId="{2227E4F0-0AD1-428A-B8D1-C1F508A5CE72}" destId="{25A2255C-FC51-4904-89CB-93A4A81AAD6F}" srcOrd="1" destOrd="0" presId="urn:microsoft.com/office/officeart/2005/8/layout/list1"/>
    <dgm:cxn modelId="{CCD645FF-99EF-4853-A6ED-CF3CF8B091F8}" type="presParOf" srcId="{83B86B0A-6BD4-41BD-B1D2-54BE722C7074}" destId="{4BF06475-EB57-4923-9EDF-1E1E4E1C123D}" srcOrd="9" destOrd="0" presId="urn:microsoft.com/office/officeart/2005/8/layout/list1"/>
    <dgm:cxn modelId="{88B43FFA-A24F-47A6-AD79-AE7784A61F23}" type="presParOf" srcId="{83B86B0A-6BD4-41BD-B1D2-54BE722C7074}" destId="{7CAD226C-0D2F-45C1-92F0-5192FEFBF7E4}" srcOrd="10" destOrd="0" presId="urn:microsoft.com/office/officeart/2005/8/layout/list1"/>
    <dgm:cxn modelId="{69968C27-951E-47BE-B4D1-7BADBE4EBE15}" type="presParOf" srcId="{83B86B0A-6BD4-41BD-B1D2-54BE722C7074}" destId="{A233F6AC-1E00-446B-A59C-C7D6EE44E5E3}" srcOrd="11" destOrd="0" presId="urn:microsoft.com/office/officeart/2005/8/layout/list1"/>
    <dgm:cxn modelId="{346BCE57-94AD-4D42-B848-A3F416CCA875}" type="presParOf" srcId="{83B86B0A-6BD4-41BD-B1D2-54BE722C7074}" destId="{F863ADCA-CEBE-44A1-AC86-32FDA4436510}" srcOrd="12" destOrd="0" presId="urn:microsoft.com/office/officeart/2005/8/layout/list1"/>
    <dgm:cxn modelId="{56AB88F3-68EE-4836-9B15-2319B38E3F13}" type="presParOf" srcId="{F863ADCA-CEBE-44A1-AC86-32FDA4436510}" destId="{CC9847DC-52B0-4134-A2D9-7B15F8E66D28}" srcOrd="0" destOrd="0" presId="urn:microsoft.com/office/officeart/2005/8/layout/list1"/>
    <dgm:cxn modelId="{F8B61695-98A3-4C1B-97F0-11417B388D82}" type="presParOf" srcId="{F863ADCA-CEBE-44A1-AC86-32FDA4436510}" destId="{63B8CB9B-0BA7-4978-A258-4C8186AC0676}" srcOrd="1" destOrd="0" presId="urn:microsoft.com/office/officeart/2005/8/layout/list1"/>
    <dgm:cxn modelId="{0AE82D26-B959-4802-82CA-894A0E956A4A}" type="presParOf" srcId="{83B86B0A-6BD4-41BD-B1D2-54BE722C7074}" destId="{DA5D2643-01C8-4394-9487-4D9FDDA1A371}" srcOrd="13" destOrd="0" presId="urn:microsoft.com/office/officeart/2005/8/layout/list1"/>
    <dgm:cxn modelId="{BD3B150B-C6A8-4F85-B10B-F34313FF7578}" type="presParOf" srcId="{83B86B0A-6BD4-41BD-B1D2-54BE722C7074}" destId="{38373E24-293D-4AD4-8AC8-64CF64408070}" srcOrd="14"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0D9-A52F-454A-81E6-A7FDDDB5E30A}">
      <dsp:nvSpPr>
        <dsp:cNvPr id="0" name=""/>
        <dsp:cNvSpPr/>
      </dsp:nvSpPr>
      <dsp:spPr>
        <a:xfrm>
          <a:off x="0" y="381459"/>
          <a:ext cx="8342901"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EA34BE-AA10-4572-89FD-410FFFC39485}">
      <dsp:nvSpPr>
        <dsp:cNvPr id="0" name=""/>
        <dsp:cNvSpPr/>
      </dsp:nvSpPr>
      <dsp:spPr>
        <a:xfrm>
          <a:off x="417145" y="86259"/>
          <a:ext cx="5840030" cy="590400"/>
        </a:xfrm>
        <a:prstGeom prst="roundRect">
          <a:avLst/>
        </a:prstGeom>
        <a:solidFill>
          <a:schemeClr val="bg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739" tIns="0" rIns="220739" bIns="0" numCol="1" spcCol="1270" anchor="ctr" anchorCtr="0">
          <a:noAutofit/>
        </a:bodyPr>
        <a:lstStyle/>
        <a:p>
          <a:pPr marL="0" lvl="0" indent="0" algn="l" defTabSz="889000">
            <a:lnSpc>
              <a:spcPct val="90000"/>
            </a:lnSpc>
            <a:spcBef>
              <a:spcPct val="0"/>
            </a:spcBef>
            <a:spcAft>
              <a:spcPct val="35000"/>
            </a:spcAft>
            <a:buNone/>
          </a:pPr>
          <a:r>
            <a:rPr lang="en-US" sz="2000" kern="1200"/>
            <a:t>Importance of AI</a:t>
          </a:r>
        </a:p>
      </dsp:txBody>
      <dsp:txXfrm>
        <a:off x="445966" y="115080"/>
        <a:ext cx="5782388" cy="532758"/>
      </dsp:txXfrm>
    </dsp:sp>
    <dsp:sp modelId="{20604C93-020D-451D-A41B-AB8DBE719974}">
      <dsp:nvSpPr>
        <dsp:cNvPr id="0" name=""/>
        <dsp:cNvSpPr/>
      </dsp:nvSpPr>
      <dsp:spPr>
        <a:xfrm>
          <a:off x="0" y="1288659"/>
          <a:ext cx="8342901"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2D8977-B76C-42C7-9988-68D0C6C288EA}">
      <dsp:nvSpPr>
        <dsp:cNvPr id="0" name=""/>
        <dsp:cNvSpPr/>
      </dsp:nvSpPr>
      <dsp:spPr>
        <a:xfrm>
          <a:off x="417145" y="993459"/>
          <a:ext cx="5840030" cy="590400"/>
        </a:xfrm>
        <a:prstGeom prst="roundRect">
          <a:avLst/>
        </a:prstGeom>
        <a:solidFill>
          <a:schemeClr val="bg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739" tIns="0" rIns="220739" bIns="0" numCol="1" spcCol="1270" anchor="ctr" anchorCtr="0">
          <a:noAutofit/>
        </a:bodyPr>
        <a:lstStyle/>
        <a:p>
          <a:pPr marL="0" lvl="0" indent="0" algn="l" defTabSz="889000">
            <a:lnSpc>
              <a:spcPct val="90000"/>
            </a:lnSpc>
            <a:spcBef>
              <a:spcPct val="0"/>
            </a:spcBef>
            <a:spcAft>
              <a:spcPct val="35000"/>
            </a:spcAft>
            <a:buNone/>
          </a:pPr>
          <a:r>
            <a:rPr lang="en-US" sz="2000" kern="1200" dirty="0"/>
            <a:t>Future Trajectory of AI</a:t>
          </a:r>
        </a:p>
      </dsp:txBody>
      <dsp:txXfrm>
        <a:off x="445966" y="1022280"/>
        <a:ext cx="5782388" cy="532758"/>
      </dsp:txXfrm>
    </dsp:sp>
    <dsp:sp modelId="{7CAD226C-0D2F-45C1-92F0-5192FEFBF7E4}">
      <dsp:nvSpPr>
        <dsp:cNvPr id="0" name=""/>
        <dsp:cNvSpPr/>
      </dsp:nvSpPr>
      <dsp:spPr>
        <a:xfrm>
          <a:off x="0" y="2195859"/>
          <a:ext cx="8342901"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A2255C-FC51-4904-89CB-93A4A81AAD6F}">
      <dsp:nvSpPr>
        <dsp:cNvPr id="0" name=""/>
        <dsp:cNvSpPr/>
      </dsp:nvSpPr>
      <dsp:spPr>
        <a:xfrm>
          <a:off x="417145" y="1900659"/>
          <a:ext cx="5840030" cy="590400"/>
        </a:xfrm>
        <a:prstGeom prst="roundRect">
          <a:avLst/>
        </a:prstGeom>
        <a:solidFill>
          <a:schemeClr val="bg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739" tIns="0" rIns="220739" bIns="0" numCol="1" spcCol="1270" anchor="ctr" anchorCtr="0">
          <a:noAutofit/>
        </a:bodyPr>
        <a:lstStyle/>
        <a:p>
          <a:pPr marL="0" lvl="0" indent="0" algn="l" defTabSz="889000">
            <a:lnSpc>
              <a:spcPct val="90000"/>
            </a:lnSpc>
            <a:spcBef>
              <a:spcPct val="0"/>
            </a:spcBef>
            <a:spcAft>
              <a:spcPct val="35000"/>
            </a:spcAft>
            <a:buNone/>
          </a:pPr>
          <a:r>
            <a:rPr lang="en-US" sz="2000" kern="1200"/>
            <a:t>Threats of AI</a:t>
          </a:r>
        </a:p>
      </dsp:txBody>
      <dsp:txXfrm>
        <a:off x="445966" y="1929480"/>
        <a:ext cx="5782388" cy="532758"/>
      </dsp:txXfrm>
    </dsp:sp>
    <dsp:sp modelId="{38373E24-293D-4AD4-8AC8-64CF64408070}">
      <dsp:nvSpPr>
        <dsp:cNvPr id="0" name=""/>
        <dsp:cNvSpPr/>
      </dsp:nvSpPr>
      <dsp:spPr>
        <a:xfrm>
          <a:off x="0" y="3103059"/>
          <a:ext cx="8342901"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B8CB9B-0BA7-4978-A258-4C8186AC0676}">
      <dsp:nvSpPr>
        <dsp:cNvPr id="0" name=""/>
        <dsp:cNvSpPr/>
      </dsp:nvSpPr>
      <dsp:spPr>
        <a:xfrm>
          <a:off x="417145" y="2807859"/>
          <a:ext cx="5840030" cy="590400"/>
        </a:xfrm>
        <a:prstGeom prst="roundRect">
          <a:avLst/>
        </a:prstGeom>
        <a:solidFill>
          <a:schemeClr val="bg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739" tIns="0" rIns="220739" bIns="0" numCol="1" spcCol="1270" anchor="ctr" anchorCtr="0">
          <a:noAutofit/>
        </a:bodyPr>
        <a:lstStyle/>
        <a:p>
          <a:pPr marL="0" lvl="0" indent="0" algn="l" defTabSz="889000">
            <a:lnSpc>
              <a:spcPct val="90000"/>
            </a:lnSpc>
            <a:spcBef>
              <a:spcPct val="0"/>
            </a:spcBef>
            <a:spcAft>
              <a:spcPct val="35000"/>
            </a:spcAft>
            <a:buNone/>
          </a:pPr>
          <a:r>
            <a:rPr lang="en-US" sz="2000" kern="1200" dirty="0"/>
            <a:t>Should AI be everyone’s concern?</a:t>
          </a:r>
        </a:p>
      </dsp:txBody>
      <dsp:txXfrm>
        <a:off x="445966" y="2836680"/>
        <a:ext cx="578238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9E86F-78EE-49A8-9011-213929C2462D}"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A6314-56EA-4C12-BE48-E6C1212AB879}" type="slidenum">
              <a:rPr lang="en-US" smtClean="0"/>
              <a:t>‹#›</a:t>
            </a:fld>
            <a:endParaRPr lang="en-US"/>
          </a:p>
        </p:txBody>
      </p:sp>
    </p:spTree>
    <p:extLst>
      <p:ext uri="{BB962C8B-B14F-4D97-AF65-F5344CB8AC3E}">
        <p14:creationId xmlns:p14="http://schemas.microsoft.com/office/powerpoint/2010/main" val="1217366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1151951"/>
          </a:xfrm>
        </p:spPr>
        <p:txBody>
          <a:bodyPr/>
          <a:lstStyle/>
          <a:p>
            <a:r>
              <a:rPr lang="en-US" b="0" i="0" dirty="0">
                <a:solidFill>
                  <a:srgbClr val="374151"/>
                </a:solidFill>
                <a:effectLst/>
                <a:latin typeface="Söhne"/>
              </a:rPr>
              <a:t>Artificial intelligence (AI) refers to the ability of a computer or machine to mimic or replicate human-like intelligence and behaviors. This can include tasks such as problem-solving, learning, and decision-making. AI is a broad field that encompasses a range of technologies and techniques, including machine learning, natural language processing, and robotics.</a:t>
            </a:r>
            <a:endParaRPr lang="en-US" dirty="0"/>
          </a:p>
        </p:txBody>
      </p:sp>
      <p:sp>
        <p:nvSpPr>
          <p:cNvPr id="4" name="Slide Number Placeholder 3"/>
          <p:cNvSpPr>
            <a:spLocks noGrp="1"/>
          </p:cNvSpPr>
          <p:nvPr>
            <p:ph type="sldNum" sz="quarter" idx="5"/>
          </p:nvPr>
        </p:nvSpPr>
        <p:spPr/>
        <p:txBody>
          <a:bodyPr/>
          <a:lstStyle/>
          <a:p>
            <a:fld id="{99BA6314-56EA-4C12-BE48-E6C1212AB879}" type="slidenum">
              <a:rPr lang="en-US" smtClean="0"/>
              <a:t>2</a:t>
            </a:fld>
            <a:endParaRPr lang="en-US"/>
          </a:p>
        </p:txBody>
      </p:sp>
    </p:spTree>
    <p:extLst>
      <p:ext uri="{BB962C8B-B14F-4D97-AF65-F5344CB8AC3E}">
        <p14:creationId xmlns:p14="http://schemas.microsoft.com/office/powerpoint/2010/main" val="147198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1151951"/>
          </a:xfrm>
        </p:spPr>
        <p:txBody>
          <a:bodyPr/>
          <a:lstStyle/>
          <a:p>
            <a:r>
              <a:rPr lang="en-US" b="0" i="0" dirty="0">
                <a:solidFill>
                  <a:srgbClr val="374151"/>
                </a:solidFill>
                <a:effectLst/>
                <a:latin typeface="Söhne"/>
              </a:rPr>
              <a:t>Artificial intelligence (AI) refers to the ability of a computer or machine to mimic or replicate human-like intelligence and behaviors. This can include tasks such as problem-solving, learning, and decision-making. AI is a broad field that encompasses a range of technologies and techniques, including machine learning, natural language processing, and robotics.</a:t>
            </a:r>
            <a:endParaRPr lang="en-US" dirty="0"/>
          </a:p>
        </p:txBody>
      </p:sp>
      <p:sp>
        <p:nvSpPr>
          <p:cNvPr id="4" name="Slide Number Placeholder 3"/>
          <p:cNvSpPr>
            <a:spLocks noGrp="1"/>
          </p:cNvSpPr>
          <p:nvPr>
            <p:ph type="sldNum" sz="quarter" idx="5"/>
          </p:nvPr>
        </p:nvSpPr>
        <p:spPr/>
        <p:txBody>
          <a:bodyPr/>
          <a:lstStyle/>
          <a:p>
            <a:fld id="{99BA6314-56EA-4C12-BE48-E6C1212AB879}" type="slidenum">
              <a:rPr lang="en-US" smtClean="0"/>
              <a:t>3</a:t>
            </a:fld>
            <a:endParaRPr lang="en-US"/>
          </a:p>
        </p:txBody>
      </p:sp>
    </p:spTree>
    <p:extLst>
      <p:ext uri="{BB962C8B-B14F-4D97-AF65-F5344CB8AC3E}">
        <p14:creationId xmlns:p14="http://schemas.microsoft.com/office/powerpoint/2010/main" val="220936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1151951"/>
          </a:xfrm>
        </p:spPr>
        <p:txBody>
          <a:bodyPr/>
          <a:lstStyle/>
          <a:p>
            <a:pPr algn="l">
              <a:buFont typeface="Arial" panose="020B0604020202020204" pitchFamily="34" charset="0"/>
              <a:buChar char="•"/>
            </a:pPr>
            <a:r>
              <a:rPr lang="en-US" b="0" i="0" dirty="0">
                <a:solidFill>
                  <a:srgbClr val="374151"/>
                </a:solidFill>
                <a:effectLst/>
                <a:latin typeface="Söhne"/>
              </a:rPr>
              <a:t>AI has the potential to improve decision-making and productivity in a wide range of industries, from healthcare and finance to transportation and retail.</a:t>
            </a:r>
          </a:p>
          <a:p>
            <a:pPr algn="l">
              <a:buFont typeface="Arial" panose="020B0604020202020204" pitchFamily="34" charset="0"/>
              <a:buChar char="•"/>
            </a:pPr>
            <a:r>
              <a:rPr lang="en-US" b="0" i="0" dirty="0">
                <a:solidFill>
                  <a:srgbClr val="374151"/>
                </a:solidFill>
                <a:effectLst/>
                <a:latin typeface="Söhne"/>
              </a:rPr>
              <a:t>AI can help businesses and organizations operate more efficiently and effectively by automating tedious or repetitive tasks, freeing up human workers to focus on more complex and creative work.</a:t>
            </a:r>
          </a:p>
          <a:p>
            <a:pPr algn="l">
              <a:buFont typeface="Arial" panose="020B0604020202020204" pitchFamily="34" charset="0"/>
              <a:buChar char="•"/>
            </a:pPr>
            <a:r>
              <a:rPr lang="en-US" b="0" i="0" dirty="0">
                <a:solidFill>
                  <a:srgbClr val="374151"/>
                </a:solidFill>
                <a:effectLst/>
                <a:latin typeface="Söhne"/>
              </a:rPr>
              <a:t>AI can also help to analyze large amounts of data quickly and accurately, providing insights and predictions that can inform decision-making and strategy.</a:t>
            </a:r>
          </a:p>
          <a:p>
            <a:pPr algn="l">
              <a:buFont typeface="Arial" panose="020B0604020202020204" pitchFamily="34" charset="0"/>
              <a:buChar char="•"/>
            </a:pPr>
            <a:r>
              <a:rPr lang="en-US" b="0" i="0" dirty="0">
                <a:solidFill>
                  <a:srgbClr val="374151"/>
                </a:solidFill>
                <a:effectLst/>
                <a:latin typeface="Söhne"/>
              </a:rPr>
              <a:t>In some cases, AI can help to improve the customer experience by providing personalized recommendations or assistance.</a:t>
            </a:r>
          </a:p>
          <a:p>
            <a:pPr algn="l">
              <a:buFont typeface="Arial" panose="020B0604020202020204" pitchFamily="34" charset="0"/>
              <a:buChar char="•"/>
            </a:pPr>
            <a:r>
              <a:rPr lang="en-US" b="0" i="0" dirty="0">
                <a:solidFill>
                  <a:srgbClr val="374151"/>
                </a:solidFill>
                <a:effectLst/>
                <a:latin typeface="Söhne"/>
              </a:rPr>
              <a:t>AI has the potential to help address complex global challenges, such as climate change and disease, by providing new tools and insights for researchers and policymakers.</a:t>
            </a:r>
          </a:p>
          <a:p>
            <a:pPr algn="l">
              <a:buFont typeface="Arial" panose="020B0604020202020204" pitchFamily="34" charset="0"/>
              <a:buChar char="•"/>
            </a:pPr>
            <a:r>
              <a:rPr lang="en-US" b="0" i="0" dirty="0">
                <a:solidFill>
                  <a:srgbClr val="374151"/>
                </a:solidFill>
                <a:effectLst/>
                <a:latin typeface="Söhne"/>
              </a:rPr>
              <a:t>Overall, AI has the potential to drive innovation and progress in many areas, improving our lives and the world we live in.</a:t>
            </a:r>
          </a:p>
          <a:p>
            <a:pPr algn="l">
              <a:buFont typeface="Arial" panose="020B0604020202020204" pitchFamily="34" charset="0"/>
              <a:buChar char="•"/>
            </a:pPr>
            <a:r>
              <a:rPr lang="en-US" b="0" i="0" dirty="0">
                <a:effectLst/>
                <a:latin typeface="Arial" panose="020B0604020202020204" pitchFamily="34" charset="0"/>
              </a:rPr>
              <a:t>While AI is significant in the coming generation, the trajectory AI is on appears attractive. </a:t>
            </a: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99BA6314-56EA-4C12-BE48-E6C1212AB879}" type="slidenum">
              <a:rPr lang="en-US" smtClean="0"/>
              <a:t>4</a:t>
            </a:fld>
            <a:endParaRPr lang="en-US"/>
          </a:p>
        </p:txBody>
      </p:sp>
    </p:spTree>
    <p:extLst>
      <p:ext uri="{BB962C8B-B14F-4D97-AF65-F5344CB8AC3E}">
        <p14:creationId xmlns:p14="http://schemas.microsoft.com/office/powerpoint/2010/main" val="2837105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Narrow; speech recognition and self-driving cars</a:t>
            </a:r>
          </a:p>
          <a:p>
            <a:r>
              <a:rPr lang="en-US" dirty="0"/>
              <a:t>General; that can show human intelligence</a:t>
            </a:r>
          </a:p>
          <a:p>
            <a:r>
              <a:rPr lang="en-US" dirty="0"/>
              <a:t>Super; surpassing humans with a level where machines can do any task</a:t>
            </a:r>
          </a:p>
          <a:p>
            <a:r>
              <a:rPr lang="en-US" dirty="0"/>
              <a:t>Health, Transportation, Cybersecurity, Education, Autonomous vehicles   </a:t>
            </a:r>
          </a:p>
        </p:txBody>
      </p:sp>
      <p:sp>
        <p:nvSpPr>
          <p:cNvPr id="4" name="Slide Number Placeholder 3"/>
          <p:cNvSpPr>
            <a:spLocks noGrp="1"/>
          </p:cNvSpPr>
          <p:nvPr>
            <p:ph type="sldNum" sz="quarter" idx="5"/>
          </p:nvPr>
        </p:nvSpPr>
        <p:spPr/>
        <p:txBody>
          <a:bodyPr/>
          <a:lstStyle/>
          <a:p>
            <a:fld id="{99BA6314-56EA-4C12-BE48-E6C1212AB879}" type="slidenum">
              <a:rPr lang="en-US" smtClean="0"/>
              <a:t>5</a:t>
            </a:fld>
            <a:endParaRPr lang="en-US"/>
          </a:p>
        </p:txBody>
      </p:sp>
    </p:spTree>
    <p:extLst>
      <p:ext uri="{BB962C8B-B14F-4D97-AF65-F5344CB8AC3E}">
        <p14:creationId xmlns:p14="http://schemas.microsoft.com/office/powerpoint/2010/main" val="121495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74151"/>
                </a:solidFill>
                <a:effectLst/>
                <a:latin typeface="Söhne"/>
              </a:rPr>
              <a:t>Privacy concerns: The use of AI raises concerns about the collection and use of personal data and the potential for the misuse of such data by malicious actors.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74151"/>
                </a:solidFill>
                <a:effectLst/>
                <a:latin typeface="Söhne"/>
              </a:rPr>
              <a:t>Bias and discrimination: AI systems can sometimes reflect the biases of their creators, leading to discriminatory outcomes.</a:t>
            </a:r>
          </a:p>
          <a:p>
            <a:pPr algn="l">
              <a:buFont typeface="+mj-lt"/>
              <a:buAutoNum type="arabicPeriod"/>
            </a:pPr>
            <a:r>
              <a:rPr lang="en-US" b="0" i="0" dirty="0">
                <a:solidFill>
                  <a:srgbClr val="374151"/>
                </a:solidFill>
                <a:effectLst/>
                <a:latin typeface="Söhne"/>
              </a:rPr>
              <a:t>Loss of jobs: As AI technology improves and becomes more widespread, it could lead to the automation of many jobs currently performed by humans, potentially leading to widespread unemployment.</a:t>
            </a:r>
          </a:p>
          <a:p>
            <a:pPr algn="l">
              <a:buFont typeface="+mj-lt"/>
              <a:buAutoNum type="arabicPeriod"/>
            </a:pPr>
            <a:r>
              <a:rPr lang="en-US" b="0" i="0" dirty="0">
                <a:solidFill>
                  <a:srgbClr val="374151"/>
                </a:solidFill>
                <a:effectLst/>
                <a:latin typeface="Söhne"/>
              </a:rPr>
              <a:t>Loss of control: As AI systems become more advanced, it is possible that humans may lose control over their functioning and behavior, potentially leading to disastrous consequences.</a:t>
            </a:r>
          </a:p>
          <a:p>
            <a:endParaRPr lang="en-US" dirty="0"/>
          </a:p>
        </p:txBody>
      </p:sp>
      <p:sp>
        <p:nvSpPr>
          <p:cNvPr id="4" name="Slide Number Placeholder 3"/>
          <p:cNvSpPr>
            <a:spLocks noGrp="1"/>
          </p:cNvSpPr>
          <p:nvPr>
            <p:ph type="sldNum" sz="quarter" idx="5"/>
          </p:nvPr>
        </p:nvSpPr>
        <p:spPr/>
        <p:txBody>
          <a:bodyPr/>
          <a:lstStyle/>
          <a:p>
            <a:fld id="{99BA6314-56EA-4C12-BE48-E6C1212AB879}" type="slidenum">
              <a:rPr lang="en-US" smtClean="0"/>
              <a:t>6</a:t>
            </a:fld>
            <a:endParaRPr lang="en-US"/>
          </a:p>
        </p:txBody>
      </p:sp>
    </p:spTree>
    <p:extLst>
      <p:ext uri="{BB962C8B-B14F-4D97-AF65-F5344CB8AC3E}">
        <p14:creationId xmlns:p14="http://schemas.microsoft.com/office/powerpoint/2010/main" val="3371942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AI is a threat to humanity: This is a common fear, but the current state of AI technology does not support it. While AI systems can potentially pose risks and challenges, they are not inherently dangerous and can also be used for positive purposes.</a:t>
            </a:r>
          </a:p>
          <a:p>
            <a:pPr algn="l">
              <a:buFont typeface="+mj-lt"/>
              <a:buAutoNum type="arabicPeriod"/>
            </a:pPr>
            <a:r>
              <a:rPr lang="en-US" b="0" i="0" dirty="0">
                <a:solidFill>
                  <a:srgbClr val="374151"/>
                </a:solidFill>
                <a:effectLst/>
                <a:latin typeface="Söhne"/>
              </a:rPr>
              <a:t>AI can never be creative: Some people believe that creativity is a uniquely human trait and that AI systems will never be able to exhibit true creativity. However, AI has already shown some ability to generate creative content, such as music and art, and this ability is likely to improve in the future.</a:t>
            </a:r>
          </a:p>
          <a:p>
            <a:pPr algn="l">
              <a:buFont typeface="+mj-lt"/>
              <a:buAutoNum type="arabicPeriod"/>
            </a:pPr>
            <a:r>
              <a:rPr lang="en-US" b="0" i="0" dirty="0">
                <a:solidFill>
                  <a:srgbClr val="374151"/>
                </a:solidFill>
                <a:effectLst/>
                <a:latin typeface="Söhne"/>
              </a:rPr>
              <a:t>AI will always be biased: While it is true that AI systems can sometimes reflect the biases of their creators, this does not mean that all AI is inherently biased. AI developers are working to design systems that are fair and unbiased, and there are also techniques that can be used to mitigate bias in AI systems.</a:t>
            </a:r>
          </a:p>
          <a:p>
            <a:endParaRPr lang="en-US" dirty="0"/>
          </a:p>
        </p:txBody>
      </p:sp>
      <p:sp>
        <p:nvSpPr>
          <p:cNvPr id="4" name="Slide Number Placeholder 3"/>
          <p:cNvSpPr>
            <a:spLocks noGrp="1"/>
          </p:cNvSpPr>
          <p:nvPr>
            <p:ph type="sldNum" sz="quarter" idx="5"/>
          </p:nvPr>
        </p:nvSpPr>
        <p:spPr/>
        <p:txBody>
          <a:bodyPr/>
          <a:lstStyle/>
          <a:p>
            <a:fld id="{99BA6314-56EA-4C12-BE48-E6C1212AB879}" type="slidenum">
              <a:rPr lang="en-US" smtClean="0"/>
              <a:t>7</a:t>
            </a:fld>
            <a:endParaRPr lang="en-US"/>
          </a:p>
        </p:txBody>
      </p:sp>
    </p:spTree>
    <p:extLst>
      <p:ext uri="{BB962C8B-B14F-4D97-AF65-F5344CB8AC3E}">
        <p14:creationId xmlns:p14="http://schemas.microsoft.com/office/powerpoint/2010/main" val="1639325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AI has the potential to impact everyone: The development and use of AI has the potential to affect all aspects of society, from the economy and job market to healthcare and personal privacy. As such, it is important for everyone to be aware of the potential risks and challenges posed by AI and to consider how these can be addressed.</a:t>
            </a:r>
          </a:p>
          <a:p>
            <a:pPr algn="l">
              <a:buFont typeface="+mj-lt"/>
              <a:buAutoNum type="arabicPeriod"/>
            </a:pPr>
            <a:r>
              <a:rPr lang="en-US" b="0" i="0" dirty="0">
                <a:solidFill>
                  <a:srgbClr val="374151"/>
                </a:solidFill>
                <a:effectLst/>
                <a:latin typeface="Söhne"/>
              </a:rPr>
              <a:t>AI safety is a collective responsibility: Ensuring the safety and ethical use of AI is not just the responsibility of AI developers and researchers, but of society as a whole. It requires collaboration and input from a wide range of stakeholders, including policymakers, industry leaders, and the general public.</a:t>
            </a:r>
          </a:p>
          <a:p>
            <a:pPr algn="l">
              <a:buFont typeface="+mj-lt"/>
              <a:buAutoNum type="arabicPeriod"/>
            </a:pPr>
            <a:r>
              <a:rPr lang="en-US" b="0" i="0" dirty="0">
                <a:solidFill>
                  <a:srgbClr val="374151"/>
                </a:solidFill>
                <a:effectLst/>
                <a:latin typeface="Söhne"/>
              </a:rPr>
              <a:t>AI safety is an ongoing process: The field of AI is rapidly evolving, and new challenges and risks are likely to arise as the technology continues to advance. As such, ensuring the safety of AI requires ongoing attention and effort from all members of society.</a:t>
            </a:r>
          </a:p>
          <a:p>
            <a:endParaRPr lang="en-US" dirty="0"/>
          </a:p>
        </p:txBody>
      </p:sp>
      <p:sp>
        <p:nvSpPr>
          <p:cNvPr id="4" name="Slide Number Placeholder 3"/>
          <p:cNvSpPr>
            <a:spLocks noGrp="1"/>
          </p:cNvSpPr>
          <p:nvPr>
            <p:ph type="sldNum" sz="quarter" idx="5"/>
          </p:nvPr>
        </p:nvSpPr>
        <p:spPr/>
        <p:txBody>
          <a:bodyPr/>
          <a:lstStyle/>
          <a:p>
            <a:fld id="{99BA6314-56EA-4C12-BE48-E6C1212AB879}" type="slidenum">
              <a:rPr lang="en-US" smtClean="0"/>
              <a:t>8</a:t>
            </a:fld>
            <a:endParaRPr lang="en-US"/>
          </a:p>
        </p:txBody>
      </p:sp>
    </p:spTree>
    <p:extLst>
      <p:ext uri="{BB962C8B-B14F-4D97-AF65-F5344CB8AC3E}">
        <p14:creationId xmlns:p14="http://schemas.microsoft.com/office/powerpoint/2010/main" val="379769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A6314-56EA-4C12-BE48-E6C1212AB879}" type="slidenum">
              <a:rPr lang="en-US" smtClean="0"/>
              <a:t>11</a:t>
            </a:fld>
            <a:endParaRPr lang="en-US"/>
          </a:p>
        </p:txBody>
      </p:sp>
    </p:spTree>
    <p:extLst>
      <p:ext uri="{BB962C8B-B14F-4D97-AF65-F5344CB8AC3E}">
        <p14:creationId xmlns:p14="http://schemas.microsoft.com/office/powerpoint/2010/main" val="3667444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DA624B56-174C-4AE7-A183-CD2D20194F7B}" type="datetime1">
              <a:rPr lang="en-US" smtClean="0"/>
              <a:t>12/6/2022</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394441896"/>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C9895068-1E5E-420B-9EE7-9A5FC22A7361}" type="datetime1">
              <a:rPr lang="en-US" smtClean="0"/>
              <a:t>12/6/2022</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582122"/>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CD67A0FC-24AD-4A7A-B538-AE75800182D3}" type="datetime1">
              <a:rPr lang="en-US" smtClean="0"/>
              <a:t>12/6/2022</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140561"/>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79F5758B-353F-43AD-B2A1-B4AC3348A556}" type="datetime1">
              <a:rPr lang="en-US" smtClean="0"/>
              <a:t>12/6/2022</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493178"/>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8849C671-16CB-4E19-9B11-69117E96A6D4}" type="datetime1">
              <a:rPr lang="en-US" smtClean="0"/>
              <a:t>12/6/2022</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896409097"/>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958FE51C-DA57-4C0F-B568-C413E80189BD}" type="datetime1">
              <a:rPr lang="en-US" smtClean="0"/>
              <a:t>12/6/2022</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465772"/>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BF79CD13-43EB-478F-AD4E-6274E621CE75}" type="datetime1">
              <a:rPr lang="en-US" smtClean="0"/>
              <a:t>12/6/2022</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92520"/>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09E52079-C10A-47D3-AADC-E8E9BA3E1DC4}" type="datetime1">
              <a:rPr lang="en-US" smtClean="0"/>
              <a:t>12/6/2022</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211285"/>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BFAEFC5A-5BE6-418F-85F8-C7849B5DB96B}" type="datetime1">
              <a:rPr lang="en-US" smtClean="0"/>
              <a:t>12/6/2022</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564446"/>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3010E120-267F-4318-9205-7223C0DB8230}" type="datetime1">
              <a:rPr lang="en-US" smtClean="0"/>
              <a:t>12/6/2022</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285085"/>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BE674F24-3F57-44B7-8F7C-3AA167CC7229}" type="datetime1">
              <a:rPr lang="en-US" smtClean="0"/>
              <a:t>12/6/2022</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825798"/>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5BA6749-8E98-49CB-9371-F15544173289}" type="datetime1">
              <a:rPr lang="en-US" smtClean="0"/>
              <a:t>12/6/2022</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820954106"/>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4" r:id="rId6"/>
    <p:sldLayoutId id="2147483710" r:id="rId7"/>
    <p:sldLayoutId id="2147483711" r:id="rId8"/>
    <p:sldLayoutId id="2147483712" r:id="rId9"/>
    <p:sldLayoutId id="2147483713" r:id="rId10"/>
    <p:sldLayoutId id="2147483715" r:id="rId11"/>
  </p:sldLayoutIdLst>
  <mc:AlternateContent xmlns:mc="http://schemas.openxmlformats.org/markup-compatibility/2006">
    <mc:Choice xmlns:p14="http://schemas.microsoft.com/office/powerpoint/2010/main" Requires="p14">
      <p:transition spd="slow" p14:dur="2000" advTm="4000"/>
    </mc:Choice>
    <mc:Fallback>
      <p:transition spd="slow" advTm="4000"/>
    </mc:Fallback>
  </mc:AlternateContent>
  <p:hf hdr="0" ftr="0" dt="0"/>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sv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microsoft.com/office/2017/06/relationships/model3d" Target="../media/model3d4.glb"/><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30B1D-D68F-4BC0-F31C-AFD2E6279BD7}"/>
              </a:ext>
            </a:extLst>
          </p:cNvPr>
          <p:cNvSpPr>
            <a:spLocks noGrp="1"/>
          </p:cNvSpPr>
          <p:nvPr>
            <p:ph type="ctrTitle"/>
          </p:nvPr>
        </p:nvSpPr>
        <p:spPr>
          <a:xfrm>
            <a:off x="5562033" y="1247140"/>
            <a:ext cx="5657899" cy="3450844"/>
          </a:xfrm>
        </p:spPr>
        <p:txBody>
          <a:bodyPr>
            <a:normAutofit/>
          </a:bodyPr>
          <a:lstStyle/>
          <a:p>
            <a:pPr>
              <a:lnSpc>
                <a:spcPct val="90000"/>
              </a:lnSpc>
            </a:pPr>
            <a:r>
              <a:rPr lang="en-US" sz="4700" dirty="0"/>
              <a:t>Artificial Intelligence and the Associated Threats</a:t>
            </a:r>
            <a:br>
              <a:rPr lang="en-US" sz="4700" dirty="0"/>
            </a:br>
            <a:endParaRPr lang="en-US" sz="4700" dirty="0"/>
          </a:p>
        </p:txBody>
      </p:sp>
      <p:sp>
        <p:nvSpPr>
          <p:cNvPr id="3" name="Subtitle 2">
            <a:extLst>
              <a:ext uri="{FF2B5EF4-FFF2-40B4-BE49-F238E27FC236}">
                <a16:creationId xmlns:a16="http://schemas.microsoft.com/office/drawing/2014/main" id="{3CBF5A2A-94F5-5992-A314-ACD2C9889CF8}"/>
              </a:ext>
            </a:extLst>
          </p:cNvPr>
          <p:cNvSpPr>
            <a:spLocks noGrp="1"/>
          </p:cNvSpPr>
          <p:nvPr>
            <p:ph type="subTitle" idx="1"/>
          </p:nvPr>
        </p:nvSpPr>
        <p:spPr>
          <a:xfrm>
            <a:off x="5562033" y="4818126"/>
            <a:ext cx="5657899" cy="1268984"/>
          </a:xfrm>
        </p:spPr>
        <p:txBody>
          <a:bodyPr>
            <a:normAutofit/>
          </a:bodyPr>
          <a:lstStyle/>
          <a:p>
            <a:r>
              <a:rPr lang="en-US" dirty="0"/>
              <a:t>Anish Ghimire</a:t>
            </a:r>
          </a:p>
          <a:p>
            <a:r>
              <a:rPr lang="en-US" dirty="0"/>
              <a:t>Ghimire.An@cwu.edu</a:t>
            </a:r>
          </a:p>
        </p:txBody>
      </p:sp>
      <p:pic>
        <p:nvPicPr>
          <p:cNvPr id="4" name="Picture 3" descr="Robot operating a machine">
            <a:extLst>
              <a:ext uri="{FF2B5EF4-FFF2-40B4-BE49-F238E27FC236}">
                <a16:creationId xmlns:a16="http://schemas.microsoft.com/office/drawing/2014/main" id="{171857CB-EA86-B746-D54B-5CDFAEDF276E}"/>
              </a:ext>
            </a:extLst>
          </p:cNvPr>
          <p:cNvPicPr>
            <a:picLocks noChangeAspect="1"/>
          </p:cNvPicPr>
          <p:nvPr/>
        </p:nvPicPr>
        <p:blipFill rotWithShape="1">
          <a:blip r:embed="rId2"/>
          <a:srcRect l="21794" r="21077" b="1"/>
          <a:stretch/>
        </p:blipFill>
        <p:spPr>
          <a:xfrm>
            <a:off x="20" y="10"/>
            <a:ext cx="5104813" cy="6857990"/>
          </a:xfrm>
          <a:custGeom>
            <a:avLst/>
            <a:gdLst/>
            <a:ahLst/>
            <a:cxnLst/>
            <a:rect l="l" t="t" r="r" b="b"/>
            <a:pathLst>
              <a:path w="5104833" h="6858000">
                <a:moveTo>
                  <a:pt x="0" y="0"/>
                </a:moveTo>
                <a:lnTo>
                  <a:pt x="3707702" y="0"/>
                </a:lnTo>
                <a:lnTo>
                  <a:pt x="3707702" y="1375489"/>
                </a:lnTo>
                <a:lnTo>
                  <a:pt x="5104833" y="1375489"/>
                </a:lnTo>
                <a:lnTo>
                  <a:pt x="5104833" y="6858000"/>
                </a:lnTo>
                <a:lnTo>
                  <a:pt x="0" y="6858000"/>
                </a:lnTo>
                <a:close/>
              </a:path>
            </a:pathLst>
          </a:custGeom>
        </p:spPr>
      </p:pic>
      <p:sp>
        <p:nvSpPr>
          <p:cNvPr id="58"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4134"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4134"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Slide Number Placeholder 4">
            <a:extLst>
              <a:ext uri="{FF2B5EF4-FFF2-40B4-BE49-F238E27FC236}">
                <a16:creationId xmlns:a16="http://schemas.microsoft.com/office/drawing/2014/main" id="{7B3C4A29-50EF-D6CD-C454-B17C0968C024}"/>
              </a:ext>
            </a:extLst>
          </p:cNvPr>
          <p:cNvSpPr>
            <a:spLocks noGrp="1"/>
          </p:cNvSpPr>
          <p:nvPr>
            <p:ph type="sldNum" sz="quarter" idx="12"/>
          </p:nvPr>
        </p:nvSpPr>
        <p:spPr/>
        <p:txBody>
          <a:bodyPr/>
          <a:lstStyle/>
          <a:p>
            <a:fld id="{14DFC975-2FD7-44A5-9E78-ECBA46156075}" type="slidenum">
              <a:rPr lang="en-US" smtClean="0"/>
              <a:t>1</a:t>
            </a:fld>
            <a:endParaRPr lang="en-US"/>
          </a:p>
        </p:txBody>
      </p:sp>
    </p:spTree>
    <p:extLst>
      <p:ext uri="{BB962C8B-B14F-4D97-AF65-F5344CB8AC3E}">
        <p14:creationId xmlns:p14="http://schemas.microsoft.com/office/powerpoint/2010/main" val="3161382782"/>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1A12-1B25-3BB9-C3F3-AD71B3E894FB}"/>
              </a:ext>
            </a:extLst>
          </p:cNvPr>
          <p:cNvSpPr txBox="1">
            <a:spLocks/>
          </p:cNvSpPr>
          <p:nvPr/>
        </p:nvSpPr>
        <p:spPr>
          <a:xfrm>
            <a:off x="2598887" y="201336"/>
            <a:ext cx="6994226" cy="563412"/>
          </a:xfrm>
          <a:prstGeom prst="rect">
            <a:avLst/>
          </a:prstGeom>
        </p:spPr>
        <p:txBody>
          <a:bodyPr>
            <a:normAutofit fontScale="82500" lnSpcReduction="20000"/>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n-US" u="sng" dirty="0"/>
              <a:t>Questions?</a:t>
            </a:r>
          </a:p>
        </p:txBody>
      </p:sp>
      <p:pic>
        <p:nvPicPr>
          <p:cNvPr id="4" name="Picture 3" descr="A picture containing text&#10;&#10;Description automatically generated">
            <a:extLst>
              <a:ext uri="{FF2B5EF4-FFF2-40B4-BE49-F238E27FC236}">
                <a16:creationId xmlns:a16="http://schemas.microsoft.com/office/drawing/2014/main" id="{02472BD0-64BF-E535-0FEB-42FAC45A9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499" y="923925"/>
            <a:ext cx="7800975" cy="5808939"/>
          </a:xfrm>
          <a:prstGeom prst="rect">
            <a:avLst/>
          </a:prstGeom>
        </p:spPr>
      </p:pic>
      <p:sp>
        <p:nvSpPr>
          <p:cNvPr id="5" name="TextBox 4">
            <a:extLst>
              <a:ext uri="{FF2B5EF4-FFF2-40B4-BE49-F238E27FC236}">
                <a16:creationId xmlns:a16="http://schemas.microsoft.com/office/drawing/2014/main" id="{F9F8B484-4BC3-908C-C9C4-E055462F3615}"/>
              </a:ext>
            </a:extLst>
          </p:cNvPr>
          <p:cNvSpPr txBox="1"/>
          <p:nvPr/>
        </p:nvSpPr>
        <p:spPr>
          <a:xfrm>
            <a:off x="8801099" y="198005"/>
            <a:ext cx="3124200" cy="646331"/>
          </a:xfrm>
          <a:prstGeom prst="rect">
            <a:avLst/>
          </a:prstGeom>
          <a:noFill/>
        </p:spPr>
        <p:txBody>
          <a:bodyPr wrap="square" rtlCol="0">
            <a:spAutoFit/>
          </a:bodyPr>
          <a:lstStyle/>
          <a:p>
            <a:r>
              <a:rPr lang="en-US" b="1" i="1" dirty="0"/>
              <a:t>Ghimire.An@cwu.edu</a:t>
            </a:r>
          </a:p>
          <a:p>
            <a:endParaRPr lang="en-US" dirty="0"/>
          </a:p>
        </p:txBody>
      </p:sp>
      <p:sp>
        <p:nvSpPr>
          <p:cNvPr id="6" name="Slide Number Placeholder 5">
            <a:extLst>
              <a:ext uri="{FF2B5EF4-FFF2-40B4-BE49-F238E27FC236}">
                <a16:creationId xmlns:a16="http://schemas.microsoft.com/office/drawing/2014/main" id="{CBF45B2F-74C0-352A-B68F-F1DF84D6EB25}"/>
              </a:ext>
            </a:extLst>
          </p:cNvPr>
          <p:cNvSpPr>
            <a:spLocks noGrp="1"/>
          </p:cNvSpPr>
          <p:nvPr>
            <p:ph type="sldNum" sz="quarter" idx="12"/>
          </p:nvPr>
        </p:nvSpPr>
        <p:spPr/>
        <p:txBody>
          <a:bodyPr/>
          <a:lstStyle/>
          <a:p>
            <a:fld id="{14DFC975-2FD7-44A5-9E78-ECBA46156075}" type="slidenum">
              <a:rPr lang="en-US" smtClean="0"/>
              <a:t>10</a:t>
            </a:fld>
            <a:endParaRPr lang="en-US"/>
          </a:p>
        </p:txBody>
      </p:sp>
    </p:spTree>
    <p:extLst>
      <p:ext uri="{BB962C8B-B14F-4D97-AF65-F5344CB8AC3E}">
        <p14:creationId xmlns:p14="http://schemas.microsoft.com/office/powerpoint/2010/main" val="609008072"/>
      </p:ext>
    </p:extLst>
  </p:cSld>
  <p:clrMapOvr>
    <a:masterClrMapping/>
  </p:clrMapOvr>
  <mc:AlternateContent xmlns:mc="http://schemas.openxmlformats.org/markup-compatibility/2006">
    <mc:Choice xmlns:p14="http://schemas.microsoft.com/office/powerpoint/2010/main" Requires="p14">
      <p:transition spd="slow" p14:dur="3000" advTm="4000">
        <p14:shred/>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Rectangle 12">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5" name="Rectangle 14">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5"/>
            <a:ext cx="1133856"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95D1A12-1B25-3BB9-C3F3-AD71B3E894FB}"/>
              </a:ext>
            </a:extLst>
          </p:cNvPr>
          <p:cNvSpPr txBox="1">
            <a:spLocks/>
          </p:cNvSpPr>
          <p:nvPr/>
        </p:nvSpPr>
        <p:spPr>
          <a:xfrm>
            <a:off x="7224995" y="1247775"/>
            <a:ext cx="4225477" cy="344963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spcAft>
                <a:spcPts val="600"/>
              </a:spcAft>
            </a:pPr>
            <a:r>
              <a:rPr lang="en-US" sz="6000" u="sng" dirty="0">
                <a:latin typeface="Tw Cen MT Condensed Extra Bold" panose="020B0803020202020204" pitchFamily="34" charset="0"/>
              </a:rPr>
              <a:t>Thank You!!!</a:t>
            </a:r>
          </a:p>
        </p:txBody>
      </p:sp>
      <p:pic>
        <p:nvPicPr>
          <p:cNvPr id="6" name="Picture 5" descr="A group of people in clothing&#10;&#10;Description automatically generated with medium confidence">
            <a:extLst>
              <a:ext uri="{FF2B5EF4-FFF2-40B4-BE49-F238E27FC236}">
                <a16:creationId xmlns:a16="http://schemas.microsoft.com/office/drawing/2014/main" id="{9D3A2BC4-96AD-ED6A-B3BC-40E3974F7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153" y="1866245"/>
            <a:ext cx="4779375" cy="3607075"/>
          </a:xfrm>
          <a:prstGeom prst="rect">
            <a:avLst/>
          </a:prstGeom>
        </p:spPr>
      </p:pic>
      <p:sp>
        <p:nvSpPr>
          <p:cNvPr id="7" name="Slide Number Placeholder 6">
            <a:extLst>
              <a:ext uri="{FF2B5EF4-FFF2-40B4-BE49-F238E27FC236}">
                <a16:creationId xmlns:a16="http://schemas.microsoft.com/office/drawing/2014/main" id="{1F41CB70-9007-BCA0-2D7B-A6BD10B7846B}"/>
              </a:ext>
            </a:extLst>
          </p:cNvPr>
          <p:cNvSpPr>
            <a:spLocks noGrp="1"/>
          </p:cNvSpPr>
          <p:nvPr>
            <p:ph type="sldNum" sz="quarter" idx="12"/>
          </p:nvPr>
        </p:nvSpPr>
        <p:spPr/>
        <p:txBody>
          <a:bodyPr/>
          <a:lstStyle/>
          <a:p>
            <a:fld id="{14DFC975-2FD7-44A5-9E78-ECBA46156075}" type="slidenum">
              <a:rPr lang="en-US" smtClean="0"/>
              <a:t>11</a:t>
            </a:fld>
            <a:endParaRPr lang="en-US"/>
          </a:p>
        </p:txBody>
      </p:sp>
    </p:spTree>
    <p:extLst>
      <p:ext uri="{BB962C8B-B14F-4D97-AF65-F5344CB8AC3E}">
        <p14:creationId xmlns:p14="http://schemas.microsoft.com/office/powerpoint/2010/main" val="3321147530"/>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CEAF15-3296-7EE2-F1BD-4BDA6D3FDCED}"/>
              </a:ext>
            </a:extLst>
          </p:cNvPr>
          <p:cNvSpPr>
            <a:spLocks noGrp="1"/>
          </p:cNvSpPr>
          <p:nvPr>
            <p:ph type="title"/>
          </p:nvPr>
        </p:nvSpPr>
        <p:spPr>
          <a:xfrm>
            <a:off x="2598887" y="201336"/>
            <a:ext cx="6994226" cy="563412"/>
          </a:xfrm>
        </p:spPr>
        <p:txBody>
          <a:bodyPr>
            <a:normAutofit fontScale="90000"/>
          </a:bodyPr>
          <a:lstStyle/>
          <a:p>
            <a:pPr algn="ctr"/>
            <a:r>
              <a:rPr lang="en-US" sz="4400" u="sng" dirty="0"/>
              <a:t>References </a:t>
            </a:r>
          </a:p>
        </p:txBody>
      </p:sp>
      <p:sp>
        <p:nvSpPr>
          <p:cNvPr id="5" name="TextBox 4">
            <a:extLst>
              <a:ext uri="{FF2B5EF4-FFF2-40B4-BE49-F238E27FC236}">
                <a16:creationId xmlns:a16="http://schemas.microsoft.com/office/drawing/2014/main" id="{AC1DF8E0-91A4-33D9-57ED-242D9EFC5516}"/>
              </a:ext>
            </a:extLst>
          </p:cNvPr>
          <p:cNvSpPr txBox="1"/>
          <p:nvPr/>
        </p:nvSpPr>
        <p:spPr>
          <a:xfrm>
            <a:off x="2990850" y="1457325"/>
            <a:ext cx="8353425" cy="4474623"/>
          </a:xfrm>
          <a:prstGeom prst="rect">
            <a:avLst/>
          </a:prstGeom>
          <a:noFill/>
        </p:spPr>
        <p:txBody>
          <a:bodyPr wrap="square" rtlCol="0">
            <a:spAutoFit/>
          </a:bodyPr>
          <a:lstStyle/>
          <a:p>
            <a:pPr marL="457200" marR="0" indent="-457200">
              <a:lnSpc>
                <a:spcPct val="107000"/>
              </a:lnSpc>
              <a:spcBef>
                <a:spcPts val="0"/>
              </a:spcBef>
              <a:spcAft>
                <a:spcPts val="800"/>
              </a:spcAft>
            </a:pPr>
            <a:r>
              <a:rPr lang="en-US" sz="1100" dirty="0"/>
              <a:t> </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Alekseev, R. (2020). Artificial Intelligence in the service of the State: pros and cons. </a:t>
            </a:r>
            <a:r>
              <a:rPr lang="en-US" sz="1100" i="1" dirty="0">
                <a:effectLst/>
                <a:latin typeface="Times New Roman" panose="02020603050405020304" pitchFamily="18" charset="0"/>
                <a:ea typeface="Calibri" panose="020F0502020204030204" pitchFamily="34" charset="0"/>
                <a:cs typeface="Times New Roman" panose="02020603050405020304" pitchFamily="18" charset="0"/>
              </a:rPr>
              <a:t>Journal of Political Research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(2), 58–69. https://doi.org/10.12737/2587-6295-2020-58-69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Anastasi, S., Madonna, M., &amp; Monica, L. (2021). Implications of embedded artificial intelligence - machine learning on the safety of Machinery. </a:t>
            </a:r>
            <a:r>
              <a:rPr lang="en-US" sz="1100" i="1" dirty="0">
                <a:effectLst/>
                <a:latin typeface="Times New Roman" panose="02020603050405020304" pitchFamily="18" charset="0"/>
                <a:ea typeface="Calibri" panose="020F0502020204030204" pitchFamily="34" charset="0"/>
                <a:cs typeface="Times New Roman" panose="02020603050405020304" pitchFamily="18" charset="0"/>
              </a:rPr>
              <a:t>Procedia Computer Science</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dirty="0">
                <a:effectLst/>
                <a:latin typeface="Times New Roman" panose="02020603050405020304" pitchFamily="18" charset="0"/>
                <a:ea typeface="Calibri" panose="020F0502020204030204" pitchFamily="34" charset="0"/>
                <a:cs typeface="Times New Roman" panose="02020603050405020304" pitchFamily="18" charset="0"/>
              </a:rPr>
              <a:t>180</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338–343. https://doi.org/10.1016/j.procs.2021.01.171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100" dirty="0" err="1">
                <a:effectLst/>
                <a:latin typeface="Times New Roman" panose="02020603050405020304" pitchFamily="18" charset="0"/>
                <a:ea typeface="Times New Roman" panose="02020603050405020304" pitchFamily="18" charset="0"/>
                <a:cs typeface="Times New Roman" panose="02020603050405020304" pitchFamily="18" charset="0"/>
              </a:rPr>
              <a:t>Bécue</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n-US" sz="1100" dirty="0" err="1">
                <a:effectLst/>
                <a:latin typeface="Times New Roman" panose="02020603050405020304" pitchFamily="18" charset="0"/>
                <a:ea typeface="Times New Roman" panose="02020603050405020304" pitchFamily="18" charset="0"/>
                <a:cs typeface="Times New Roman" panose="02020603050405020304" pitchFamily="18" charset="0"/>
              </a:rPr>
              <a:t>Praça</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I., &amp; Gama, J. (2021). Artificial Intelligence uses approved by companies graph[PNG] https://assets.weforum.org/editor/large_5YfwKuLDdrYvjHYrQ5SHLyIq1jNuKKJz_LuMMdsQSlc.jpg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Blake, R. W., Mathew, R., George, A., &amp;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Papakostas</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N. (2021). Impact of artificial intelligence on engineering: Past, present, and future. </a:t>
            </a:r>
            <a:r>
              <a:rPr lang="en-US" sz="1100" i="1" dirty="0">
                <a:effectLst/>
                <a:latin typeface="Times New Roman" panose="02020603050405020304" pitchFamily="18" charset="0"/>
                <a:ea typeface="Calibri" panose="020F0502020204030204" pitchFamily="34" charset="0"/>
                <a:cs typeface="Times New Roman" panose="02020603050405020304" pitchFamily="18" charset="0"/>
              </a:rPr>
              <a:t>Procedia CIRP</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dirty="0">
                <a:effectLst/>
                <a:latin typeface="Times New Roman" panose="02020603050405020304" pitchFamily="18" charset="0"/>
                <a:ea typeface="Calibri" panose="020F0502020204030204" pitchFamily="34" charset="0"/>
                <a:cs typeface="Times New Roman" panose="02020603050405020304" pitchFamily="18" charset="0"/>
              </a:rPr>
              <a:t>104</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1728–1733. https://doi.org/10.1016/j.procir.2021.11.291 </a:t>
            </a:r>
          </a:p>
          <a:p>
            <a:pPr marL="457200" indent="-457200">
              <a:lnSpc>
                <a:spcPct val="107000"/>
              </a:lnSpc>
              <a:spcAft>
                <a:spcPts val="800"/>
              </a:spcAft>
            </a:pPr>
            <a:r>
              <a:rPr lang="en-US" sz="1100" dirty="0" err="1">
                <a:latin typeface="Times New Roman" panose="02020603050405020304" pitchFamily="18" charset="0"/>
                <a:cs typeface="Times New Roman" panose="02020603050405020304" pitchFamily="18" charset="0"/>
              </a:rPr>
              <a:t>Grundner</a:t>
            </a:r>
            <a:r>
              <a:rPr lang="en-US" sz="1100" dirty="0">
                <a:latin typeface="Times New Roman" panose="02020603050405020304" pitchFamily="18" charset="0"/>
                <a:cs typeface="Times New Roman" panose="02020603050405020304" pitchFamily="18" charset="0"/>
              </a:rPr>
              <a:t>, L., &amp; </a:t>
            </a:r>
            <a:r>
              <a:rPr lang="en-US" sz="1100" dirty="0" err="1">
                <a:latin typeface="Times New Roman" panose="02020603050405020304" pitchFamily="18" charset="0"/>
                <a:cs typeface="Times New Roman" panose="02020603050405020304" pitchFamily="18" charset="0"/>
              </a:rPr>
              <a:t>Neuhofer</a:t>
            </a:r>
            <a:r>
              <a:rPr lang="en-US" sz="1100" dirty="0">
                <a:latin typeface="Times New Roman" panose="02020603050405020304" pitchFamily="18" charset="0"/>
                <a:cs typeface="Times New Roman" panose="02020603050405020304" pitchFamily="18" charset="0"/>
              </a:rPr>
              <a:t>, B. (2021). The bright and dark sides of Artificial Intelligence: A futures perspective on tourist destination experiences. Journal of Destination Marketing &amp; Management, 19, 100511. https://doi.org/10.1016/j.jdmm.2020.100511 </a:t>
            </a:r>
          </a:p>
          <a:p>
            <a:pPr marL="457200" indent="-457200">
              <a:lnSpc>
                <a:spcPct val="107000"/>
              </a:lnSpc>
              <a:spcAft>
                <a:spcPts val="800"/>
              </a:spcAft>
            </a:pPr>
            <a:r>
              <a:rPr lang="en-US" sz="1100" dirty="0">
                <a:latin typeface="Times New Roman" panose="02020603050405020304" pitchFamily="18" charset="0"/>
                <a:cs typeface="Times New Roman" panose="02020603050405020304" pitchFamily="18" charset="0"/>
              </a:rPr>
              <a:t>Nekrasov, V. (2019). Artificial Intelligence in criminal law: Pros and cons. Baikal Research Journal, 10(4). https://doi.org/10.17150/2411-6262.2019.10(4).20 </a:t>
            </a:r>
          </a:p>
          <a:p>
            <a:pPr marL="457200" indent="-457200">
              <a:lnSpc>
                <a:spcPct val="107000"/>
              </a:lnSpc>
              <a:spcAft>
                <a:spcPts val="800"/>
              </a:spcAft>
            </a:pPr>
            <a:r>
              <a:rPr lang="en-US" sz="1100" dirty="0" err="1">
                <a:latin typeface="Times New Roman" panose="02020603050405020304" pitchFamily="18" charset="0"/>
                <a:cs typeface="Times New Roman" panose="02020603050405020304" pitchFamily="18" charset="0"/>
              </a:rPr>
              <a:t>Ruess</a:t>
            </a:r>
            <a:r>
              <a:rPr lang="en-US" sz="1100" dirty="0">
                <a:latin typeface="Times New Roman" panose="02020603050405020304" pitchFamily="18" charset="0"/>
                <a:cs typeface="Times New Roman" panose="02020603050405020304" pitchFamily="18" charset="0"/>
              </a:rPr>
              <a:t>, H. &amp; Burton, S. (2022). Safe ai – how is this possible? Artificial Intelligence (cs.AI), FOS: Computer and information sciences.</a:t>
            </a:r>
          </a:p>
          <a:p>
            <a:pPr marL="457200" indent="-457200">
              <a:lnSpc>
                <a:spcPct val="107000"/>
              </a:lnSpc>
              <a:spcAft>
                <a:spcPts val="800"/>
              </a:spcAft>
            </a:pPr>
            <a:r>
              <a:rPr lang="en-US" sz="1100" dirty="0" err="1">
                <a:latin typeface="Times New Roman" panose="02020603050405020304" pitchFamily="18" charset="0"/>
                <a:cs typeface="Times New Roman" panose="02020603050405020304" pitchFamily="18" charset="0"/>
              </a:rPr>
              <a:t>Souhail</a:t>
            </a:r>
            <a:r>
              <a:rPr lang="en-US" sz="1100" dirty="0">
                <a:latin typeface="Times New Roman" panose="02020603050405020304" pitchFamily="18" charset="0"/>
                <a:cs typeface="Times New Roman" panose="02020603050405020304" pitchFamily="18" charset="0"/>
              </a:rPr>
              <a:t>, E., Elodie, H., M. Ammar, A., &amp; Chance, E. (2020). Will Artificial Intelligence (AI) Take over the Construction World? - A Multidisciplinary Exploration. https://doi.org/10.3311/ccc2020-010 </a:t>
            </a:r>
          </a:p>
          <a:p>
            <a:pPr marL="457200" indent="-457200">
              <a:lnSpc>
                <a:spcPct val="107000"/>
              </a:lnSpc>
              <a:spcAft>
                <a:spcPts val="800"/>
              </a:spcAft>
            </a:pPr>
            <a:r>
              <a:rPr lang="en-US" sz="1100" dirty="0">
                <a:latin typeface="Times New Roman" panose="02020603050405020304" pitchFamily="18" charset="0"/>
                <a:cs typeface="Times New Roman" panose="02020603050405020304" pitchFamily="18" charset="0"/>
              </a:rPr>
              <a:t>Walsh, T. (2018). 2062: The World Ai made. La Trobe University Press in conjunction with Black Inc. </a:t>
            </a:r>
          </a:p>
          <a:p>
            <a:pPr marL="457200" indent="-457200">
              <a:lnSpc>
                <a:spcPct val="107000"/>
              </a:lnSpc>
              <a:spcAft>
                <a:spcPts val="800"/>
              </a:spcAft>
            </a:pPr>
            <a:endParaRPr lang="en-US" sz="1100" dirty="0">
              <a:latin typeface="Times New Roman" panose="02020603050405020304" pitchFamily="18" charset="0"/>
              <a:cs typeface="Times New Roman" panose="02020603050405020304" pitchFamily="18" charset="0"/>
            </a:endParaRPr>
          </a:p>
          <a:p>
            <a:endParaRPr lang="en-US" dirty="0"/>
          </a:p>
        </p:txBody>
      </p:sp>
      <p:sp>
        <p:nvSpPr>
          <p:cNvPr id="2" name="Slide Number Placeholder 1">
            <a:extLst>
              <a:ext uri="{FF2B5EF4-FFF2-40B4-BE49-F238E27FC236}">
                <a16:creationId xmlns:a16="http://schemas.microsoft.com/office/drawing/2014/main" id="{0C967ECE-AB2D-4363-3093-B636B65CE240}"/>
              </a:ext>
            </a:extLst>
          </p:cNvPr>
          <p:cNvSpPr>
            <a:spLocks noGrp="1"/>
          </p:cNvSpPr>
          <p:nvPr>
            <p:ph type="sldNum" sz="quarter" idx="12"/>
          </p:nvPr>
        </p:nvSpPr>
        <p:spPr/>
        <p:txBody>
          <a:bodyPr/>
          <a:lstStyle/>
          <a:p>
            <a:fld id="{14DFC975-2FD7-44A5-9E78-ECBA46156075}" type="slidenum">
              <a:rPr lang="en-US" smtClean="0"/>
              <a:t>12</a:t>
            </a:fld>
            <a:endParaRPr lang="en-US"/>
          </a:p>
        </p:txBody>
      </p:sp>
    </p:spTree>
    <p:extLst>
      <p:ext uri="{BB962C8B-B14F-4D97-AF65-F5344CB8AC3E}">
        <p14:creationId xmlns:p14="http://schemas.microsoft.com/office/powerpoint/2010/main" val="2940471656"/>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A53D-6FD1-384A-E128-51AB4433215A}"/>
              </a:ext>
            </a:extLst>
          </p:cNvPr>
          <p:cNvSpPr>
            <a:spLocks noGrp="1"/>
          </p:cNvSpPr>
          <p:nvPr>
            <p:ph type="title"/>
          </p:nvPr>
        </p:nvSpPr>
        <p:spPr>
          <a:xfrm>
            <a:off x="2598887" y="201336"/>
            <a:ext cx="6994226" cy="563412"/>
          </a:xfrm>
        </p:spPr>
        <p:txBody>
          <a:bodyPr>
            <a:normAutofit fontScale="90000"/>
          </a:bodyPr>
          <a:lstStyle/>
          <a:p>
            <a:pPr algn="ctr"/>
            <a:r>
              <a:rPr lang="en-US" sz="4400" u="sng" dirty="0"/>
              <a:t>Artificial Intelligence</a:t>
            </a:r>
          </a:p>
        </p:txBody>
      </p:sp>
      <mc:AlternateContent xmlns:mc="http://schemas.openxmlformats.org/markup-compatibility/2006">
        <mc:Choice xmlns:am3d="http://schemas.microsoft.com/office/drawing/2017/model3d" Requires="am3d">
          <p:graphicFrame>
            <p:nvGraphicFramePr>
              <p:cNvPr id="5" name="Content Placeholder 4" descr="Materialbot">
                <a:extLst>
                  <a:ext uri="{FF2B5EF4-FFF2-40B4-BE49-F238E27FC236}">
                    <a16:creationId xmlns:a16="http://schemas.microsoft.com/office/drawing/2014/main" id="{EB1D4FB0-ECFF-3673-222A-D897431AA08D}"/>
                  </a:ext>
                </a:extLst>
              </p:cNvPr>
              <p:cNvGraphicFramePr>
                <a:graphicFrameLocks noGrp="1" noChangeAspect="1"/>
              </p:cNvGraphicFramePr>
              <p:nvPr>
                <p:ph idx="1"/>
                <p:extLst>
                  <p:ext uri="{D42A27DB-BD31-4B8C-83A1-F6EECF244321}">
                    <p14:modId xmlns:p14="http://schemas.microsoft.com/office/powerpoint/2010/main" val="870828097"/>
                  </p:ext>
                </p:extLst>
              </p:nvPr>
            </p:nvGraphicFramePr>
            <p:xfrm>
              <a:off x="9674448" y="79289"/>
              <a:ext cx="2618764" cy="3590087"/>
            </p:xfrm>
            <a:graphic>
              <a:graphicData uri="http://schemas.microsoft.com/office/drawing/2017/model3d">
                <am3d:model3d r:embed="rId3">
                  <am3d:spPr>
                    <a:xfrm>
                      <a:off x="0" y="0"/>
                      <a:ext cx="2618764" cy="3590087"/>
                    </a:xfrm>
                    <a:prstGeom prst="rect">
                      <a:avLst/>
                    </a:prstGeom>
                  </am3d:spPr>
                  <am3d:camera>
                    <am3d:pos x="0" y="0" z="60396081"/>
                    <am3d:up dx="0" dy="36000000" dz="0"/>
                    <am3d:lookAt x="0" y="0" z="0"/>
                    <am3d:perspective fov="2700000"/>
                  </am3d:camera>
                  <am3d:trans>
                    <am3d:meterPerModelUnit n="16704" d="1000000"/>
                    <am3d:preTrans dx="0" dy="-18000000" dz="-1139793"/>
                    <am3d:scale>
                      <am3d:sx n="1000000" d="1000000"/>
                      <am3d:sy n="1000000" d="1000000"/>
                      <am3d:sz n="1000000" d="1000000"/>
                    </am3d:scale>
                    <am3d:rot ax="773975" ay="-235636" az="-53899"/>
                    <am3d:postTrans dx="0" dy="0" dz="0"/>
                  </am3d:trans>
                  <am3d:raster rName="Office3DRenderer" rVer="16.0.8326">
                    <am3d:blip r:embed="rId4"/>
                  </am3d:raster>
                  <am3d:objViewport viewportSz="46566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descr="Materialbot">
                <a:extLst>
                  <a:ext uri="{FF2B5EF4-FFF2-40B4-BE49-F238E27FC236}">
                    <a16:creationId xmlns:a16="http://schemas.microsoft.com/office/drawing/2014/main" id="{EB1D4FB0-ECFF-3673-222A-D897431AA08D}"/>
                  </a:ext>
                </a:extLst>
              </p:cNvPr>
              <p:cNvPicPr>
                <a:picLocks noGrp="1" noRot="1" noChangeAspect="1" noMove="1" noResize="1" noEditPoints="1" noAdjustHandles="1" noChangeArrowheads="1" noChangeShapeType="1" noCrop="1"/>
              </p:cNvPicPr>
              <p:nvPr/>
            </p:nvPicPr>
            <p:blipFill>
              <a:blip r:embed="rId4"/>
              <a:stretch>
                <a:fillRect/>
              </a:stretch>
            </p:blipFill>
            <p:spPr>
              <a:xfrm>
                <a:off x="9674448" y="79289"/>
                <a:ext cx="2618764" cy="3590087"/>
              </a:xfrm>
              <a:prstGeom prst="rect">
                <a:avLst/>
              </a:prstGeom>
            </p:spPr>
          </p:pic>
        </mc:Fallback>
      </mc:AlternateContent>
      <p:sp>
        <p:nvSpPr>
          <p:cNvPr id="4" name="Text Placeholder 3">
            <a:extLst>
              <a:ext uri="{FF2B5EF4-FFF2-40B4-BE49-F238E27FC236}">
                <a16:creationId xmlns:a16="http://schemas.microsoft.com/office/drawing/2014/main" id="{11D34BA6-1EE8-B647-FDC3-276129D167B7}"/>
              </a:ext>
            </a:extLst>
          </p:cNvPr>
          <p:cNvSpPr>
            <a:spLocks noGrp="1"/>
          </p:cNvSpPr>
          <p:nvPr>
            <p:ph type="body" sz="half" idx="2"/>
          </p:nvPr>
        </p:nvSpPr>
        <p:spPr>
          <a:xfrm>
            <a:off x="1496108" y="1476429"/>
            <a:ext cx="7321396" cy="647646"/>
          </a:xfrm>
        </p:spPr>
        <p:txBody>
          <a:bodyPr/>
          <a:lstStyle/>
          <a:p>
            <a:pPr marL="285750" indent="-285750">
              <a:buClr>
                <a:schemeClr val="tx1"/>
              </a:buClr>
              <a:buFont typeface="Arial" panose="020B0604020202020204" pitchFamily="34" charset="0"/>
              <a:buChar char="•"/>
            </a:pPr>
            <a:r>
              <a:rPr lang="en-US" dirty="0"/>
              <a:t>Artificial intelligence (AI) refers to the ability of a computer or machine to mimic or replicate human-like intelligence and behaviors.</a:t>
            </a:r>
          </a:p>
        </p:txBody>
      </p:sp>
      <p:sp>
        <p:nvSpPr>
          <p:cNvPr id="6" name="TextBox 5">
            <a:extLst>
              <a:ext uri="{FF2B5EF4-FFF2-40B4-BE49-F238E27FC236}">
                <a16:creationId xmlns:a16="http://schemas.microsoft.com/office/drawing/2014/main" id="{EC188B4F-6A5D-901A-232B-E305201E81F2}"/>
              </a:ext>
            </a:extLst>
          </p:cNvPr>
          <p:cNvSpPr txBox="1"/>
          <p:nvPr/>
        </p:nvSpPr>
        <p:spPr>
          <a:xfrm>
            <a:off x="1496108" y="3429000"/>
            <a:ext cx="9639300" cy="4031873"/>
          </a:xfrm>
          <a:prstGeom prst="rect">
            <a:avLst/>
          </a:prstGeom>
          <a:noFill/>
        </p:spPr>
        <p:txBody>
          <a:bodyPr wrap="square" rtlCol="0">
            <a:spAutoFit/>
          </a:bodyPr>
          <a:lstStyle/>
          <a:p>
            <a:pPr algn="ctr">
              <a:spcBef>
                <a:spcPct val="0"/>
              </a:spcBef>
            </a:pPr>
            <a:r>
              <a:rPr lang="en-US" sz="3600" b="1" u="sng" dirty="0">
                <a:latin typeface="+mj-lt"/>
                <a:ea typeface="+mj-ea"/>
                <a:cs typeface="+mj-cs"/>
              </a:rPr>
              <a:t>How does Artificial Intelligence work?</a:t>
            </a:r>
          </a:p>
          <a:p>
            <a:pPr>
              <a:spcBef>
                <a:spcPct val="0"/>
              </a:spcBef>
            </a:pPr>
            <a:endParaRPr lang="en-US" sz="2800" b="1" u="sng" dirty="0">
              <a:latin typeface="+mj-lt"/>
              <a:ea typeface="+mj-ea"/>
              <a:cs typeface="+mj-cs"/>
            </a:endParaRPr>
          </a:p>
          <a:p>
            <a:pPr marL="285750" indent="-285750">
              <a:spcBef>
                <a:spcPct val="0"/>
              </a:spcBef>
              <a:buFont typeface="Arial" panose="020B0604020202020204" pitchFamily="34" charset="0"/>
              <a:buChar char="•"/>
            </a:pPr>
            <a:r>
              <a:rPr lang="en-US" sz="2800" b="1" dirty="0">
                <a:latin typeface="+mj-lt"/>
                <a:ea typeface="+mj-ea"/>
                <a:cs typeface="+mj-cs"/>
              </a:rPr>
              <a:t>Identification of the task</a:t>
            </a:r>
          </a:p>
          <a:p>
            <a:pPr marL="285750" indent="-285750">
              <a:spcBef>
                <a:spcPct val="0"/>
              </a:spcBef>
              <a:buFont typeface="Arial" panose="020B0604020202020204" pitchFamily="34" charset="0"/>
              <a:buChar char="•"/>
            </a:pPr>
            <a:r>
              <a:rPr lang="en-US" sz="2800" b="1" dirty="0">
                <a:latin typeface="+mj-lt"/>
                <a:ea typeface="+mj-ea"/>
                <a:cs typeface="+mj-cs"/>
              </a:rPr>
              <a:t>Data collection</a:t>
            </a:r>
          </a:p>
          <a:p>
            <a:pPr marL="285750" indent="-285750">
              <a:spcBef>
                <a:spcPct val="0"/>
              </a:spcBef>
              <a:buFont typeface="Arial" panose="020B0604020202020204" pitchFamily="34" charset="0"/>
              <a:buChar char="•"/>
            </a:pPr>
            <a:r>
              <a:rPr lang="en-US" sz="2800" b="1" dirty="0">
                <a:latin typeface="+mj-lt"/>
                <a:ea typeface="+mj-ea"/>
                <a:cs typeface="+mj-cs"/>
              </a:rPr>
              <a:t>Use Machine Learning</a:t>
            </a:r>
          </a:p>
          <a:p>
            <a:pPr marL="285750" indent="-285750">
              <a:spcBef>
                <a:spcPct val="0"/>
              </a:spcBef>
              <a:buFont typeface="Arial" panose="020B0604020202020204" pitchFamily="34" charset="0"/>
              <a:buChar char="•"/>
            </a:pPr>
            <a:r>
              <a:rPr lang="en-US" sz="2800" b="1" dirty="0">
                <a:latin typeface="+mj-lt"/>
                <a:ea typeface="+mj-ea"/>
                <a:cs typeface="+mj-cs"/>
              </a:rPr>
              <a:t>Evaluation of Artificial Intelligence</a:t>
            </a:r>
          </a:p>
          <a:p>
            <a:pPr marL="285750" indent="-285750">
              <a:spcBef>
                <a:spcPct val="0"/>
              </a:spcBef>
              <a:buFont typeface="Arial" panose="020B0604020202020204" pitchFamily="34" charset="0"/>
              <a:buChar char="•"/>
            </a:pPr>
            <a:r>
              <a:rPr lang="en-US" sz="2800" b="1" dirty="0">
                <a:latin typeface="+mj-lt"/>
                <a:ea typeface="+mj-ea"/>
                <a:cs typeface="+mj-cs"/>
              </a:rPr>
              <a:t>Command for AI</a:t>
            </a:r>
          </a:p>
          <a:p>
            <a:pPr>
              <a:spcBef>
                <a:spcPct val="0"/>
              </a:spcBef>
            </a:pPr>
            <a:endParaRPr lang="en-US" sz="1600" b="1" dirty="0">
              <a:latin typeface="+mj-lt"/>
              <a:ea typeface="+mj-ea"/>
              <a:cs typeface="+mj-cs"/>
            </a:endParaRPr>
          </a:p>
          <a:p>
            <a:endParaRPr lang="en-US" sz="3600" dirty="0"/>
          </a:p>
        </p:txBody>
      </p:sp>
      <p:sp>
        <p:nvSpPr>
          <p:cNvPr id="3" name="Slide Number Placeholder 2">
            <a:extLst>
              <a:ext uri="{FF2B5EF4-FFF2-40B4-BE49-F238E27FC236}">
                <a16:creationId xmlns:a16="http://schemas.microsoft.com/office/drawing/2014/main" id="{1798C3CB-3683-325C-6099-DA69E4A47E2E}"/>
              </a:ext>
            </a:extLst>
          </p:cNvPr>
          <p:cNvSpPr>
            <a:spLocks noGrp="1"/>
          </p:cNvSpPr>
          <p:nvPr>
            <p:ph type="sldNum" sz="quarter" idx="12"/>
          </p:nvPr>
        </p:nvSpPr>
        <p:spPr/>
        <p:txBody>
          <a:bodyPr/>
          <a:lstStyle/>
          <a:p>
            <a:fld id="{14DFC975-2FD7-44A5-9E78-ECBA46156075}" type="slidenum">
              <a:rPr lang="en-US" smtClean="0"/>
              <a:t>2</a:t>
            </a:fld>
            <a:endParaRPr lang="en-US"/>
          </a:p>
        </p:txBody>
      </p:sp>
    </p:spTree>
    <p:extLst>
      <p:ext uri="{BB962C8B-B14F-4D97-AF65-F5344CB8AC3E}">
        <p14:creationId xmlns:p14="http://schemas.microsoft.com/office/powerpoint/2010/main" val="1364508990"/>
      </p:ext>
    </p:extLst>
  </p:cSld>
  <p:clrMapOvr>
    <a:masterClrMapping/>
  </p:clrMapOvr>
  <mc:AlternateContent xmlns:mc="http://schemas.openxmlformats.org/markup-compatibility/2006">
    <mc:Choice xmlns:p14="http://schemas.microsoft.com/office/powerpoint/2010/main" Requires="p14">
      <p:transition spd="med" p14:dur="700" advTm="4000">
        <p:fade/>
      </p:transition>
    </mc:Choice>
    <mc:Fallback>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9">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6" name="Rectangle 11">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77" name="Rectangle 13">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15">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17">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7A53D-6FD1-384A-E128-51AB4433215A}"/>
              </a:ext>
            </a:extLst>
          </p:cNvPr>
          <p:cNvSpPr>
            <a:spLocks noGrp="1"/>
          </p:cNvSpPr>
          <p:nvPr>
            <p:ph type="title"/>
          </p:nvPr>
        </p:nvSpPr>
        <p:spPr>
          <a:xfrm>
            <a:off x="2503885" y="1272505"/>
            <a:ext cx="9677833" cy="1134452"/>
          </a:xfrm>
        </p:spPr>
        <p:txBody>
          <a:bodyPr vert="horz" lIns="91440" tIns="45720" rIns="91440" bIns="45720" rtlCol="0" anchor="ctr">
            <a:normAutofit/>
          </a:bodyPr>
          <a:lstStyle/>
          <a:p>
            <a:pPr algn="ctr"/>
            <a:r>
              <a:rPr lang="en-US" sz="6000" u="sng" dirty="0"/>
              <a:t>Topics to be covered</a:t>
            </a:r>
          </a:p>
        </p:txBody>
      </p:sp>
      <p:pic>
        <p:nvPicPr>
          <p:cNvPr id="7" name="Graphic 6" descr="Check List">
            <a:extLst>
              <a:ext uri="{FF2B5EF4-FFF2-40B4-BE49-F238E27FC236}">
                <a16:creationId xmlns:a16="http://schemas.microsoft.com/office/drawing/2014/main" id="{55CD210E-4D6E-912D-16E1-75BD9CC9C1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499" y="2832731"/>
            <a:ext cx="3238979" cy="3826268"/>
          </a:xfrm>
          <a:prstGeom prst="rect">
            <a:avLst/>
          </a:prstGeom>
        </p:spPr>
      </p:pic>
      <p:sp>
        <p:nvSpPr>
          <p:cNvPr id="3" name="Slide Number Placeholder 2">
            <a:extLst>
              <a:ext uri="{FF2B5EF4-FFF2-40B4-BE49-F238E27FC236}">
                <a16:creationId xmlns:a16="http://schemas.microsoft.com/office/drawing/2014/main" id="{1798C3CB-3683-325C-6099-DA69E4A47E2E}"/>
              </a:ext>
            </a:extLst>
          </p:cNvPr>
          <p:cNvSpPr>
            <a:spLocks noGrp="1"/>
          </p:cNvSpPr>
          <p:nvPr>
            <p:ph type="sldNum" sz="quarter" idx="12"/>
          </p:nvPr>
        </p:nvSpPr>
        <p:spPr>
          <a:xfrm>
            <a:off x="11149574" y="6292850"/>
            <a:ext cx="813816" cy="365125"/>
          </a:xfrm>
        </p:spPr>
        <p:txBody>
          <a:bodyPr vert="horz" lIns="91440" tIns="45720" rIns="91440" bIns="45720" rtlCol="0" anchor="ctr">
            <a:normAutofit/>
          </a:bodyPr>
          <a:lstStyle/>
          <a:p>
            <a:pPr>
              <a:spcAft>
                <a:spcPts val="600"/>
              </a:spcAft>
            </a:pPr>
            <a:fld id="{14DFC975-2FD7-44A5-9E78-ECBA46156075}" type="slidenum">
              <a:rPr lang="en-US" smtClean="0"/>
              <a:pPr>
                <a:spcAft>
                  <a:spcPts val="600"/>
                </a:spcAft>
              </a:pPr>
              <a:t>3</a:t>
            </a:fld>
            <a:endParaRPr lang="en-US"/>
          </a:p>
        </p:txBody>
      </p:sp>
      <p:graphicFrame>
        <p:nvGraphicFramePr>
          <p:cNvPr id="80" name="TextBox 10">
            <a:extLst>
              <a:ext uri="{FF2B5EF4-FFF2-40B4-BE49-F238E27FC236}">
                <a16:creationId xmlns:a16="http://schemas.microsoft.com/office/drawing/2014/main" id="{BBD77AB1-3647-99EC-08DD-3B95E7251197}"/>
              </a:ext>
            </a:extLst>
          </p:cNvPr>
          <p:cNvGraphicFramePr/>
          <p:nvPr>
            <p:extLst>
              <p:ext uri="{D42A27DB-BD31-4B8C-83A1-F6EECF244321}">
                <p14:modId xmlns:p14="http://schemas.microsoft.com/office/powerpoint/2010/main" val="2234348215"/>
              </p:ext>
            </p:extLst>
          </p:nvPr>
        </p:nvGraphicFramePr>
        <p:xfrm>
          <a:off x="3276600" y="2832731"/>
          <a:ext cx="8342901" cy="36933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09665210"/>
      </p:ext>
    </p:extLst>
  </p:cSld>
  <p:clrMapOvr>
    <a:masterClrMapping/>
  </p:clrMapOvr>
  <p:transition spd="slow" advTm="4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Robot Head 10">
                <a:extLst>
                  <a:ext uri="{FF2B5EF4-FFF2-40B4-BE49-F238E27FC236}">
                    <a16:creationId xmlns:a16="http://schemas.microsoft.com/office/drawing/2014/main" id="{A124B520-58CB-C0D7-BBA6-4E12749E88D7}"/>
                  </a:ext>
                </a:extLst>
              </p:cNvPr>
              <p:cNvGraphicFramePr>
                <a:graphicFrameLocks noChangeAspect="1"/>
              </p:cNvGraphicFramePr>
              <p:nvPr>
                <p:extLst>
                  <p:ext uri="{D42A27DB-BD31-4B8C-83A1-F6EECF244321}">
                    <p14:modId xmlns:p14="http://schemas.microsoft.com/office/powerpoint/2010/main" val="1652018396"/>
                  </p:ext>
                </p:extLst>
              </p:nvPr>
            </p:nvGraphicFramePr>
            <p:xfrm rot="1444059">
              <a:off x="9860068" y="3548859"/>
              <a:ext cx="1739686" cy="3450852"/>
            </p:xfrm>
            <a:graphic>
              <a:graphicData uri="http://schemas.microsoft.com/office/drawing/2017/model3d">
                <am3d:model3d r:embed="rId3">
                  <am3d:spPr>
                    <a:xfrm rot="1444059">
                      <a:off x="0" y="0"/>
                      <a:ext cx="1739686" cy="3450852"/>
                    </a:xfrm>
                    <a:prstGeom prst="rect">
                      <a:avLst/>
                    </a:prstGeom>
                  </am3d:spPr>
                  <am3d:camera>
                    <am3d:pos x="0" y="0" z="58905996"/>
                    <am3d:up dx="0" dy="36000000" dz="0"/>
                    <am3d:lookAt x="0" y="0" z="0"/>
                    <am3d:perspective fov="2700000"/>
                  </am3d:camera>
                  <am3d:trans>
                    <am3d:meterPerModelUnit n="5870667" d="1000000"/>
                    <am3d:preTrans dx="0" dy="-18003435" dz="0"/>
                    <am3d:scale>
                      <am3d:sx n="1000000" d="1000000"/>
                      <am3d:sy n="1000000" d="1000000"/>
                      <am3d:sz n="1000000" d="1000000"/>
                    </am3d:scale>
                    <am3d:rot ax="-485232" ay="3397613" az="-406021"/>
                    <am3d:postTrans dx="0" dy="0" dz="0"/>
                  </am3d:trans>
                  <am3d:raster rName="Office3DRenderer" rVer="16.0.8326">
                    <am3d:blip r:embed="rId4"/>
                  </am3d:raster>
                  <am3d:objViewport viewportSz="42493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obot Head 10">
                <a:extLst>
                  <a:ext uri="{FF2B5EF4-FFF2-40B4-BE49-F238E27FC236}">
                    <a16:creationId xmlns:a16="http://schemas.microsoft.com/office/drawing/2014/main" id="{A124B520-58CB-C0D7-BBA6-4E12749E88D7}"/>
                  </a:ext>
                </a:extLst>
              </p:cNvPr>
              <p:cNvPicPr>
                <a:picLocks noGrp="1" noRot="1" noChangeAspect="1" noMove="1" noResize="1" noEditPoints="1" noAdjustHandles="1" noChangeArrowheads="1" noChangeShapeType="1" noCrop="1"/>
              </p:cNvPicPr>
              <p:nvPr/>
            </p:nvPicPr>
            <p:blipFill>
              <a:blip r:embed="rId4"/>
              <a:stretch>
                <a:fillRect/>
              </a:stretch>
            </p:blipFill>
            <p:spPr>
              <a:xfrm rot="1444059">
                <a:off x="9860068" y="3548859"/>
                <a:ext cx="1739686" cy="3450852"/>
              </a:xfrm>
              <a:prstGeom prst="rect">
                <a:avLst/>
              </a:prstGeom>
            </p:spPr>
          </p:pic>
        </mc:Fallback>
      </mc:AlternateContent>
      <p:sp>
        <p:nvSpPr>
          <p:cNvPr id="2" name="Title 1">
            <a:extLst>
              <a:ext uri="{FF2B5EF4-FFF2-40B4-BE49-F238E27FC236}">
                <a16:creationId xmlns:a16="http://schemas.microsoft.com/office/drawing/2014/main" id="{0167A53D-6FD1-384A-E128-51AB4433215A}"/>
              </a:ext>
            </a:extLst>
          </p:cNvPr>
          <p:cNvSpPr>
            <a:spLocks noGrp="1"/>
          </p:cNvSpPr>
          <p:nvPr>
            <p:ph type="title"/>
          </p:nvPr>
        </p:nvSpPr>
        <p:spPr>
          <a:xfrm>
            <a:off x="2797509" y="256092"/>
            <a:ext cx="6994226" cy="563412"/>
          </a:xfrm>
        </p:spPr>
        <p:txBody>
          <a:bodyPr>
            <a:normAutofit fontScale="90000"/>
          </a:bodyPr>
          <a:lstStyle/>
          <a:p>
            <a:pPr algn="ctr"/>
            <a:r>
              <a:rPr lang="en-US" sz="4400" u="sng" dirty="0"/>
              <a:t>Importance of AI</a:t>
            </a:r>
          </a:p>
        </p:txBody>
      </p:sp>
      <p:sp>
        <p:nvSpPr>
          <p:cNvPr id="4" name="Text Placeholder 3">
            <a:extLst>
              <a:ext uri="{FF2B5EF4-FFF2-40B4-BE49-F238E27FC236}">
                <a16:creationId xmlns:a16="http://schemas.microsoft.com/office/drawing/2014/main" id="{11D34BA6-1EE8-B647-FDC3-276129D167B7}"/>
              </a:ext>
            </a:extLst>
          </p:cNvPr>
          <p:cNvSpPr>
            <a:spLocks noGrp="1"/>
          </p:cNvSpPr>
          <p:nvPr>
            <p:ph type="body" sz="half" idx="2"/>
          </p:nvPr>
        </p:nvSpPr>
        <p:spPr>
          <a:xfrm>
            <a:off x="923925" y="1862529"/>
            <a:ext cx="10741394" cy="4457673"/>
          </a:xfrm>
        </p:spPr>
        <p:txBody>
          <a:bodyPr>
            <a:normAutofit/>
          </a:bodyPr>
          <a:lstStyle/>
          <a:p>
            <a:pPr marL="285750" indent="-285750">
              <a:buClr>
                <a:schemeClr val="tx1"/>
              </a:buClr>
              <a:buFont typeface="Arial" panose="020B0604020202020204" pitchFamily="34" charset="0"/>
              <a:buChar char="•"/>
            </a:pPr>
            <a:r>
              <a:rPr lang="en-US" sz="2800" dirty="0"/>
              <a:t>Improving Decision Making</a:t>
            </a:r>
          </a:p>
          <a:p>
            <a:pPr marL="285750" indent="-285750">
              <a:buClr>
                <a:schemeClr val="tx1"/>
              </a:buClr>
              <a:buFont typeface="Arial" panose="020B0604020202020204" pitchFamily="34" charset="0"/>
              <a:buChar char="•"/>
            </a:pPr>
            <a:r>
              <a:rPr lang="en-US" sz="2800" dirty="0"/>
              <a:t>Automating tedious or repetitive tasks</a:t>
            </a:r>
          </a:p>
          <a:p>
            <a:pPr marL="285750" indent="-285750">
              <a:buClr>
                <a:schemeClr val="tx1"/>
              </a:buClr>
              <a:buFont typeface="Arial" panose="020B0604020202020204" pitchFamily="34" charset="0"/>
              <a:buChar char="•"/>
            </a:pPr>
            <a:r>
              <a:rPr lang="en-US" sz="2800" dirty="0"/>
              <a:t>Analyzing data and statistics that can inform decision-making strategy</a:t>
            </a:r>
          </a:p>
          <a:p>
            <a:pPr marL="285750" indent="-285750">
              <a:buClr>
                <a:schemeClr val="tx1"/>
              </a:buClr>
              <a:buFont typeface="Arial" panose="020B0604020202020204" pitchFamily="34" charset="0"/>
              <a:buChar char="•"/>
            </a:pPr>
            <a:r>
              <a:rPr lang="en-US" sz="2800" dirty="0"/>
              <a:t>Providing quick insights into different sectors</a:t>
            </a:r>
          </a:p>
        </p:txBody>
      </p:sp>
      <mc:AlternateContent xmlns:mc="http://schemas.openxmlformats.org/markup-compatibility/2006">
        <mc:Choice xmlns:am3d="http://schemas.microsoft.com/office/drawing/2017/model3d" Requires="am3d">
          <p:graphicFrame>
            <p:nvGraphicFramePr>
              <p:cNvPr id="9" name="3D Model 8" descr="Robot Head 10">
                <a:extLst>
                  <a:ext uri="{FF2B5EF4-FFF2-40B4-BE49-F238E27FC236}">
                    <a16:creationId xmlns:a16="http://schemas.microsoft.com/office/drawing/2014/main" id="{3E43AB18-CC19-E147-9853-F55017133F83}"/>
                  </a:ext>
                </a:extLst>
              </p:cNvPr>
              <p:cNvGraphicFramePr>
                <a:graphicFrameLocks noChangeAspect="1"/>
              </p:cNvGraphicFramePr>
              <p:nvPr>
                <p:extLst>
                  <p:ext uri="{D42A27DB-BD31-4B8C-83A1-F6EECF244321}">
                    <p14:modId xmlns:p14="http://schemas.microsoft.com/office/powerpoint/2010/main" val="3877203516"/>
                  </p:ext>
                </p:extLst>
              </p:nvPr>
            </p:nvGraphicFramePr>
            <p:xfrm rot="20832464">
              <a:off x="9460222" y="-176000"/>
              <a:ext cx="1948828" cy="3431839"/>
            </p:xfrm>
            <a:graphic>
              <a:graphicData uri="http://schemas.microsoft.com/office/drawing/2017/model3d">
                <am3d:model3d r:embed="rId3">
                  <am3d:spPr>
                    <a:xfrm rot="20832464">
                      <a:off x="0" y="0"/>
                      <a:ext cx="1948828" cy="3431839"/>
                    </a:xfrm>
                    <a:prstGeom prst="rect">
                      <a:avLst/>
                    </a:prstGeom>
                  </am3d:spPr>
                  <am3d:camera>
                    <am3d:pos x="0" y="0" z="58905996"/>
                    <am3d:up dx="0" dy="36000000" dz="0"/>
                    <am3d:lookAt x="0" y="0" z="0"/>
                    <am3d:perspective fov="2700000"/>
                  </am3d:camera>
                  <am3d:trans>
                    <am3d:meterPerModelUnit n="5870667" d="1000000"/>
                    <am3d:preTrans dx="0" dy="-18003435" dz="0"/>
                    <am3d:scale>
                      <am3d:sx n="1000000" d="1000000"/>
                      <am3d:sy n="1000000" d="1000000"/>
                      <am3d:sz n="1000000" d="1000000"/>
                    </am3d:scale>
                    <am3d:rot ax="1324087" ay="-2970331" az="-1028095"/>
                    <am3d:postTrans dx="0" dy="0" dz="0"/>
                  </am3d:trans>
                  <am3d:raster rName="Office3DRenderer" rVer="16.0.8326">
                    <am3d:blip r:embed="rId5"/>
                  </am3d:raster>
                  <am3d:objViewport viewportSz="42493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obot Head 10">
                <a:extLst>
                  <a:ext uri="{FF2B5EF4-FFF2-40B4-BE49-F238E27FC236}">
                    <a16:creationId xmlns:a16="http://schemas.microsoft.com/office/drawing/2014/main" id="{3E43AB18-CC19-E147-9853-F55017133F83}"/>
                  </a:ext>
                </a:extLst>
              </p:cNvPr>
              <p:cNvPicPr>
                <a:picLocks noGrp="1" noRot="1" noChangeAspect="1" noMove="1" noResize="1" noEditPoints="1" noAdjustHandles="1" noChangeArrowheads="1" noChangeShapeType="1" noCrop="1"/>
              </p:cNvPicPr>
              <p:nvPr/>
            </p:nvPicPr>
            <p:blipFill>
              <a:blip r:embed="rId5"/>
              <a:stretch>
                <a:fillRect/>
              </a:stretch>
            </p:blipFill>
            <p:spPr>
              <a:xfrm rot="20832464">
                <a:off x="9460222" y="-176000"/>
                <a:ext cx="1948828" cy="3431839"/>
              </a:xfrm>
              <a:prstGeom prst="rect">
                <a:avLst/>
              </a:prstGeom>
            </p:spPr>
          </p:pic>
        </mc:Fallback>
      </mc:AlternateContent>
      <p:sp>
        <p:nvSpPr>
          <p:cNvPr id="5" name="Slide Number Placeholder 4">
            <a:extLst>
              <a:ext uri="{FF2B5EF4-FFF2-40B4-BE49-F238E27FC236}">
                <a16:creationId xmlns:a16="http://schemas.microsoft.com/office/drawing/2014/main" id="{C3F88E08-96E8-0514-C1F4-48B295BFE06F}"/>
              </a:ext>
            </a:extLst>
          </p:cNvPr>
          <p:cNvSpPr>
            <a:spLocks noGrp="1"/>
          </p:cNvSpPr>
          <p:nvPr>
            <p:ph type="sldNum" sz="quarter" idx="12"/>
          </p:nvPr>
        </p:nvSpPr>
        <p:spPr/>
        <p:txBody>
          <a:bodyPr/>
          <a:lstStyle/>
          <a:p>
            <a:fld id="{14DFC975-2FD7-44A5-9E78-ECBA46156075}" type="slidenum">
              <a:rPr lang="en-US" smtClean="0"/>
              <a:t>4</a:t>
            </a:fld>
            <a:endParaRPr lang="en-US"/>
          </a:p>
        </p:txBody>
      </p:sp>
    </p:spTree>
    <p:extLst>
      <p:ext uri="{BB962C8B-B14F-4D97-AF65-F5344CB8AC3E}">
        <p14:creationId xmlns:p14="http://schemas.microsoft.com/office/powerpoint/2010/main" val="884541008"/>
      </p:ext>
    </p:extLst>
  </p:cSld>
  <p:clrMapOvr>
    <a:masterClrMapping/>
  </p:clrMapOvr>
  <p:transition spd="slow" advTm="4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A110-0B67-C9C9-2395-734BE193A8F4}"/>
              </a:ext>
            </a:extLst>
          </p:cNvPr>
          <p:cNvSpPr>
            <a:spLocks noGrp="1"/>
          </p:cNvSpPr>
          <p:nvPr>
            <p:ph type="title"/>
          </p:nvPr>
        </p:nvSpPr>
        <p:spPr>
          <a:xfrm>
            <a:off x="2770184" y="176619"/>
            <a:ext cx="8086725" cy="910501"/>
          </a:xfrm>
        </p:spPr>
        <p:txBody>
          <a:bodyPr>
            <a:normAutofit fontScale="90000"/>
          </a:bodyPr>
          <a:lstStyle/>
          <a:p>
            <a:r>
              <a:rPr lang="en-US" u="sng" dirty="0"/>
              <a:t>Future Trajectory of AI</a:t>
            </a:r>
          </a:p>
        </p:txBody>
      </p:sp>
      <p:sp>
        <p:nvSpPr>
          <p:cNvPr id="3" name="Text Placeholder 2">
            <a:extLst>
              <a:ext uri="{FF2B5EF4-FFF2-40B4-BE49-F238E27FC236}">
                <a16:creationId xmlns:a16="http://schemas.microsoft.com/office/drawing/2014/main" id="{66C561D4-DDF0-B2EE-EFA4-BFE9542515B8}"/>
              </a:ext>
            </a:extLst>
          </p:cNvPr>
          <p:cNvSpPr>
            <a:spLocks noGrp="1"/>
          </p:cNvSpPr>
          <p:nvPr>
            <p:ph type="body" idx="1"/>
          </p:nvPr>
        </p:nvSpPr>
        <p:spPr>
          <a:xfrm>
            <a:off x="3964099" y="4577166"/>
            <a:ext cx="7951675" cy="1266825"/>
          </a:xfrm>
        </p:spPr>
        <p:txBody>
          <a:bodyPr>
            <a:noAutofit/>
          </a:bodyPr>
          <a:lstStyle/>
          <a:p>
            <a:pPr marL="342900" indent="-342900">
              <a:lnSpc>
                <a:spcPct val="200000"/>
              </a:lnSpc>
              <a:buClr>
                <a:schemeClr val="tx1"/>
              </a:buClr>
              <a:buFont typeface="Arial" panose="020B0604020202020204" pitchFamily="34" charset="0"/>
              <a:buChar char="•"/>
            </a:pPr>
            <a:r>
              <a:rPr lang="en-US" sz="3200" dirty="0"/>
              <a:t> Three stages of AI</a:t>
            </a:r>
          </a:p>
          <a:p>
            <a:pPr marL="800100" lvl="1" indent="-342900">
              <a:lnSpc>
                <a:spcPct val="200000"/>
              </a:lnSpc>
              <a:buClr>
                <a:schemeClr val="tx1"/>
              </a:buClr>
              <a:buFont typeface="Arial" panose="020B0604020202020204" pitchFamily="34" charset="0"/>
              <a:buChar char="•"/>
            </a:pPr>
            <a:r>
              <a:rPr lang="en-US" sz="3200" dirty="0"/>
              <a:t>Narrow, General, and Super AI</a:t>
            </a:r>
          </a:p>
          <a:p>
            <a:pPr marL="342900" indent="-342900">
              <a:lnSpc>
                <a:spcPct val="200000"/>
              </a:lnSpc>
              <a:buClr>
                <a:schemeClr val="tx1"/>
              </a:buClr>
              <a:buFont typeface="Arial" panose="020B0604020202020204" pitchFamily="34" charset="0"/>
              <a:buChar char="•"/>
            </a:pPr>
            <a:r>
              <a:rPr lang="en-US" sz="3200" dirty="0"/>
              <a:t>Usage of AI in a wide range of fields</a:t>
            </a:r>
          </a:p>
          <a:p>
            <a:pPr marL="342900" indent="-342900">
              <a:lnSpc>
                <a:spcPct val="200000"/>
              </a:lnSpc>
              <a:buClr>
                <a:schemeClr val="tx1"/>
              </a:buClr>
              <a:buFont typeface="Arial" panose="020B0604020202020204" pitchFamily="34" charset="0"/>
              <a:buChar char="•"/>
            </a:pPr>
            <a:r>
              <a:rPr lang="en-US" sz="3200" dirty="0"/>
              <a:t>AI vs. Human Jobs</a:t>
            </a:r>
          </a:p>
        </p:txBody>
      </p:sp>
      <mc:AlternateContent xmlns:mc="http://schemas.openxmlformats.org/markup-compatibility/2006">
        <mc:Choice xmlns:am3d="http://schemas.microsoft.com/office/drawing/2017/model3d" Requires="am3d">
          <p:graphicFrame>
            <p:nvGraphicFramePr>
              <p:cNvPr id="4" name="3D Model 3" descr="Shift Race Gray Car">
                <a:extLst>
                  <a:ext uri="{FF2B5EF4-FFF2-40B4-BE49-F238E27FC236}">
                    <a16:creationId xmlns:a16="http://schemas.microsoft.com/office/drawing/2014/main" id="{3603A6B6-FCB2-C568-4112-A23AF791B604}"/>
                  </a:ext>
                </a:extLst>
              </p:cNvPr>
              <p:cNvGraphicFramePr>
                <a:graphicFrameLocks noChangeAspect="1"/>
              </p:cNvGraphicFramePr>
              <p:nvPr>
                <p:extLst>
                  <p:ext uri="{D42A27DB-BD31-4B8C-83A1-F6EECF244321}">
                    <p14:modId xmlns:p14="http://schemas.microsoft.com/office/powerpoint/2010/main" val="3785018797"/>
                  </p:ext>
                </p:extLst>
              </p:nvPr>
            </p:nvGraphicFramePr>
            <p:xfrm>
              <a:off x="-160226" y="2277336"/>
              <a:ext cx="3328652" cy="2349167"/>
            </p:xfrm>
            <a:graphic>
              <a:graphicData uri="http://schemas.microsoft.com/office/drawing/2017/model3d">
                <am3d:model3d r:embed="rId3">
                  <am3d:spPr>
                    <a:xfrm>
                      <a:off x="0" y="0"/>
                      <a:ext cx="3328652" cy="2349167"/>
                    </a:xfrm>
                    <a:prstGeom prst="rect">
                      <a:avLst/>
                    </a:prstGeom>
                  </am3d:spPr>
                  <am3d:camera>
                    <am3d:pos x="0" y="0" z="54542145"/>
                    <am3d:up dx="0" dy="36000000" dz="0"/>
                    <am3d:lookAt x="0" y="0" z="0"/>
                    <am3d:perspective fov="2700000"/>
                  </am3d:camera>
                  <am3d:trans>
                    <am3d:meterPerModelUnit n="29558473" d="1000000"/>
                    <am3d:preTrans dx="0" dy="-2709278" dz="514353"/>
                    <am3d:scale>
                      <am3d:sx n="1000000" d="1000000"/>
                      <am3d:sy n="1000000" d="1000000"/>
                      <am3d:sz n="1000000" d="1000000"/>
                    </am3d:scale>
                    <am3d:rot ax="5400000" ay="3600000" az="5400000"/>
                    <am3d:postTrans dx="0" dy="0" dz="0"/>
                  </am3d:trans>
                  <am3d:raster rName="Office3DRenderer" rVer="16.0.8326">
                    <am3d:blip r:embed="rId4"/>
                  </am3d:raster>
                  <am3d:objViewport viewportSz="34462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hift Race Gray Car">
                <a:extLst>
                  <a:ext uri="{FF2B5EF4-FFF2-40B4-BE49-F238E27FC236}">
                    <a16:creationId xmlns:a16="http://schemas.microsoft.com/office/drawing/2014/main" id="{3603A6B6-FCB2-C568-4112-A23AF791B604}"/>
                  </a:ext>
                </a:extLst>
              </p:cNvPr>
              <p:cNvPicPr>
                <a:picLocks noGrp="1" noRot="1" noChangeAspect="1" noMove="1" noResize="1" noEditPoints="1" noAdjustHandles="1" noChangeArrowheads="1" noChangeShapeType="1" noCrop="1"/>
              </p:cNvPicPr>
              <p:nvPr/>
            </p:nvPicPr>
            <p:blipFill>
              <a:blip r:embed="rId4"/>
              <a:stretch>
                <a:fillRect/>
              </a:stretch>
            </p:blipFill>
            <p:spPr>
              <a:xfrm>
                <a:off x="-160226" y="2277336"/>
                <a:ext cx="3328652" cy="23491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Semi Truck">
                <a:extLst>
                  <a:ext uri="{FF2B5EF4-FFF2-40B4-BE49-F238E27FC236}">
                    <a16:creationId xmlns:a16="http://schemas.microsoft.com/office/drawing/2014/main" id="{1CB3195D-14B3-35E2-95B4-471A55AD49AF}"/>
                  </a:ext>
                </a:extLst>
              </p:cNvPr>
              <p:cNvGraphicFramePr>
                <a:graphicFrameLocks noChangeAspect="1"/>
              </p:cNvGraphicFramePr>
              <p:nvPr>
                <p:extLst>
                  <p:ext uri="{D42A27DB-BD31-4B8C-83A1-F6EECF244321}">
                    <p14:modId xmlns:p14="http://schemas.microsoft.com/office/powerpoint/2010/main" val="3777958510"/>
                  </p:ext>
                </p:extLst>
              </p:nvPr>
            </p:nvGraphicFramePr>
            <p:xfrm>
              <a:off x="-743187" y="4577166"/>
              <a:ext cx="3513371" cy="2104215"/>
            </p:xfrm>
            <a:graphic>
              <a:graphicData uri="http://schemas.microsoft.com/office/drawing/2017/model3d">
                <am3d:model3d r:embed="rId5">
                  <am3d:spPr>
                    <a:xfrm>
                      <a:off x="0" y="0"/>
                      <a:ext cx="3513371" cy="2104215"/>
                    </a:xfrm>
                    <a:prstGeom prst="rect">
                      <a:avLst/>
                    </a:prstGeom>
                  </am3d:spPr>
                  <am3d:camera>
                    <am3d:pos x="0" y="0" z="49894044"/>
                    <am3d:up dx="0" dy="36000000" dz="0"/>
                    <am3d:lookAt x="0" y="0" z="0"/>
                    <am3d:perspective fov="2700000"/>
                  </am3d:camera>
                  <am3d:trans>
                    <am3d:meterPerModelUnit n="99674" d="1000000"/>
                    <am3d:preTrans dx="0" dy="-5223861" dz="0"/>
                    <am3d:scale>
                      <am3d:sx n="1000000" d="1000000"/>
                      <am3d:sy n="1000000" d="1000000"/>
                      <am3d:sz n="1000000" d="1000000"/>
                    </am3d:scale>
                    <am3d:rot ax="84694" ay="1298515" az="31242"/>
                    <am3d:postTrans dx="0" dy="0" dz="0"/>
                  </am3d:trans>
                  <am3d:raster rName="Office3DRenderer" rVer="16.0.8326">
                    <am3d:blip r:embed="rId6"/>
                  </am3d:raster>
                  <am3d:objViewport viewportSz="52272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emi Truck">
                <a:extLst>
                  <a:ext uri="{FF2B5EF4-FFF2-40B4-BE49-F238E27FC236}">
                    <a16:creationId xmlns:a16="http://schemas.microsoft.com/office/drawing/2014/main" id="{1CB3195D-14B3-35E2-95B4-471A55AD49AF}"/>
                  </a:ext>
                </a:extLst>
              </p:cNvPr>
              <p:cNvPicPr>
                <a:picLocks noGrp="1" noRot="1" noChangeAspect="1" noMove="1" noResize="1" noEditPoints="1" noAdjustHandles="1" noChangeArrowheads="1" noChangeShapeType="1" noCrop="1"/>
              </p:cNvPicPr>
              <p:nvPr/>
            </p:nvPicPr>
            <p:blipFill>
              <a:blip r:embed="rId6"/>
              <a:stretch>
                <a:fillRect/>
              </a:stretch>
            </p:blipFill>
            <p:spPr>
              <a:xfrm>
                <a:off x="-743187" y="4577166"/>
                <a:ext cx="3513371" cy="2104215"/>
              </a:xfrm>
              <a:prstGeom prst="rect">
                <a:avLst/>
              </a:prstGeom>
            </p:spPr>
          </p:pic>
        </mc:Fallback>
      </mc:AlternateContent>
      <p:sp>
        <p:nvSpPr>
          <p:cNvPr id="6" name="Slide Number Placeholder 5">
            <a:extLst>
              <a:ext uri="{FF2B5EF4-FFF2-40B4-BE49-F238E27FC236}">
                <a16:creationId xmlns:a16="http://schemas.microsoft.com/office/drawing/2014/main" id="{79284A0D-FDB1-6B50-6470-8D0A7A2BD4FE}"/>
              </a:ext>
            </a:extLst>
          </p:cNvPr>
          <p:cNvSpPr>
            <a:spLocks noGrp="1"/>
          </p:cNvSpPr>
          <p:nvPr>
            <p:ph type="sldNum" sz="quarter" idx="12"/>
          </p:nvPr>
        </p:nvSpPr>
        <p:spPr/>
        <p:txBody>
          <a:bodyPr/>
          <a:lstStyle/>
          <a:p>
            <a:fld id="{14DFC975-2FD7-44A5-9E78-ECBA46156075}" type="slidenum">
              <a:rPr lang="en-US" smtClean="0"/>
              <a:t>5</a:t>
            </a:fld>
            <a:endParaRPr lang="en-US"/>
          </a:p>
        </p:txBody>
      </p:sp>
    </p:spTree>
    <p:extLst>
      <p:ext uri="{BB962C8B-B14F-4D97-AF65-F5344CB8AC3E}">
        <p14:creationId xmlns:p14="http://schemas.microsoft.com/office/powerpoint/2010/main" val="3846386663"/>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anger with solid fill">
            <a:extLst>
              <a:ext uri="{FF2B5EF4-FFF2-40B4-BE49-F238E27FC236}">
                <a16:creationId xmlns:a16="http://schemas.microsoft.com/office/drawing/2014/main" id="{28DE21BA-AB11-40FD-8688-89F140B63718}"/>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9425" y="-342991"/>
            <a:ext cx="2229957" cy="2469663"/>
          </a:xfrm>
        </p:spPr>
      </p:pic>
      <p:sp>
        <p:nvSpPr>
          <p:cNvPr id="4" name="Title 1">
            <a:extLst>
              <a:ext uri="{FF2B5EF4-FFF2-40B4-BE49-F238E27FC236}">
                <a16:creationId xmlns:a16="http://schemas.microsoft.com/office/drawing/2014/main" id="{D747AC85-2AAB-64A3-D25C-2D4058E53992}"/>
              </a:ext>
            </a:extLst>
          </p:cNvPr>
          <p:cNvSpPr txBox="1">
            <a:spLocks/>
          </p:cNvSpPr>
          <p:nvPr/>
        </p:nvSpPr>
        <p:spPr>
          <a:xfrm>
            <a:off x="4105275" y="1021124"/>
            <a:ext cx="8086725" cy="910501"/>
          </a:xfrm>
          <a:prstGeom prst="rect">
            <a:avLst/>
          </a:prstGeom>
        </p:spPr>
        <p:txBody>
          <a:bodyPr vert="horz" lIns="91440" tIns="45720" rIns="91440" bIns="45720" rtlCol="0" anchor="t">
            <a:normAutofit fontScale="97500"/>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en-US" u="sng" dirty="0"/>
              <a:t>Threats of AI</a:t>
            </a:r>
          </a:p>
        </p:txBody>
      </p:sp>
      <p:pic>
        <p:nvPicPr>
          <p:cNvPr id="8" name="Graphic 7" descr="Danger with solid fill">
            <a:extLst>
              <a:ext uri="{FF2B5EF4-FFF2-40B4-BE49-F238E27FC236}">
                <a16:creationId xmlns:a16="http://schemas.microsoft.com/office/drawing/2014/main" id="{62915E37-FD2D-FFE4-1C3C-29F7CE83CC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717" y="-189114"/>
            <a:ext cx="2185783" cy="2420475"/>
          </a:xfrm>
          <a:prstGeom prst="rect">
            <a:avLst/>
          </a:prstGeom>
        </p:spPr>
      </p:pic>
      <p:sp>
        <p:nvSpPr>
          <p:cNvPr id="2" name="TextBox 1">
            <a:extLst>
              <a:ext uri="{FF2B5EF4-FFF2-40B4-BE49-F238E27FC236}">
                <a16:creationId xmlns:a16="http://schemas.microsoft.com/office/drawing/2014/main" id="{A662808E-FCB5-EBB0-39A6-FE77F2486F3A}"/>
              </a:ext>
            </a:extLst>
          </p:cNvPr>
          <p:cNvSpPr txBox="1"/>
          <p:nvPr/>
        </p:nvSpPr>
        <p:spPr>
          <a:xfrm>
            <a:off x="4238625" y="1922100"/>
            <a:ext cx="9144000" cy="4321311"/>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b="1" i="1" dirty="0"/>
              <a:t>Privacy Concerns</a:t>
            </a:r>
          </a:p>
          <a:p>
            <a:pPr marL="285750" indent="-285750">
              <a:lnSpc>
                <a:spcPct val="300000"/>
              </a:lnSpc>
              <a:buFont typeface="Arial" panose="020B0604020202020204" pitchFamily="34" charset="0"/>
              <a:buChar char="•"/>
            </a:pPr>
            <a:r>
              <a:rPr lang="en-US" sz="2400" b="1" i="1" dirty="0"/>
              <a:t>Bias and discrimination</a:t>
            </a:r>
          </a:p>
          <a:p>
            <a:pPr marL="285750" indent="-285750">
              <a:lnSpc>
                <a:spcPct val="300000"/>
              </a:lnSpc>
              <a:buFont typeface="Arial" panose="020B0604020202020204" pitchFamily="34" charset="0"/>
              <a:buChar char="•"/>
            </a:pPr>
            <a:r>
              <a:rPr lang="en-US" sz="2400" b="1" i="1" dirty="0"/>
              <a:t>Loss of jobs</a:t>
            </a:r>
          </a:p>
          <a:p>
            <a:pPr marL="285750" indent="-285750">
              <a:lnSpc>
                <a:spcPct val="300000"/>
              </a:lnSpc>
              <a:buFont typeface="Arial" panose="020B0604020202020204" pitchFamily="34" charset="0"/>
              <a:buChar char="•"/>
            </a:pPr>
            <a:r>
              <a:rPr lang="en-US" sz="2400" b="1" i="1" dirty="0"/>
              <a:t>Loss of control</a:t>
            </a:r>
          </a:p>
        </p:txBody>
      </p:sp>
      <p:sp>
        <p:nvSpPr>
          <p:cNvPr id="3" name="Slide Number Placeholder 2">
            <a:extLst>
              <a:ext uri="{FF2B5EF4-FFF2-40B4-BE49-F238E27FC236}">
                <a16:creationId xmlns:a16="http://schemas.microsoft.com/office/drawing/2014/main" id="{2902D24A-8529-B948-10FB-21A7A4E41CE2}"/>
              </a:ext>
            </a:extLst>
          </p:cNvPr>
          <p:cNvSpPr>
            <a:spLocks noGrp="1"/>
          </p:cNvSpPr>
          <p:nvPr>
            <p:ph type="sldNum" sz="quarter" idx="12"/>
          </p:nvPr>
        </p:nvSpPr>
        <p:spPr/>
        <p:txBody>
          <a:bodyPr/>
          <a:lstStyle/>
          <a:p>
            <a:fld id="{14DFC975-2FD7-44A5-9E78-ECBA46156075}" type="slidenum">
              <a:rPr lang="en-US" smtClean="0"/>
              <a:t>6</a:t>
            </a:fld>
            <a:endParaRPr lang="en-US"/>
          </a:p>
        </p:txBody>
      </p:sp>
    </p:spTree>
    <p:extLst>
      <p:ext uri="{BB962C8B-B14F-4D97-AF65-F5344CB8AC3E}">
        <p14:creationId xmlns:p14="http://schemas.microsoft.com/office/powerpoint/2010/main" val="2740854185"/>
      </p:ext>
    </p:extLst>
  </p:cSld>
  <p:clrMapOvr>
    <a:masterClrMapping/>
  </p:clrMapOvr>
  <mc:AlternateContent xmlns:mc="http://schemas.openxmlformats.org/markup-compatibility/2006">
    <mc:Choice xmlns:p14="http://schemas.microsoft.com/office/powerpoint/2010/main" Requires="p14">
      <p:transition spd="slow" p14:dur="3400" advTm="4000">
        <p14:reveal/>
      </p:transition>
    </mc:Choice>
    <mc:Fallback>
      <p:transition spd="slow"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D543C5-1CCF-B573-88A8-EE3FF830EA43}"/>
              </a:ext>
            </a:extLst>
          </p:cNvPr>
          <p:cNvSpPr txBox="1"/>
          <p:nvPr/>
        </p:nvSpPr>
        <p:spPr>
          <a:xfrm>
            <a:off x="3819525" y="653534"/>
            <a:ext cx="3276600" cy="754053"/>
          </a:xfrm>
          <a:prstGeom prst="rect">
            <a:avLst/>
          </a:prstGeom>
          <a:noFill/>
        </p:spPr>
        <p:txBody>
          <a:bodyPr wrap="square">
            <a:spAutoFit/>
          </a:bodyPr>
          <a:lstStyle/>
          <a:p>
            <a:pPr marR="0" lvl="0" indent="0" fontAlgn="auto">
              <a:spcBef>
                <a:spcPct val="0"/>
              </a:spcBef>
              <a:spcAft>
                <a:spcPts val="0"/>
              </a:spcAft>
              <a:buClrTx/>
              <a:buSzTx/>
              <a:tabLst/>
              <a:defRPr/>
            </a:pPr>
            <a:r>
              <a:rPr lang="en-US" sz="4300" b="1" u="sng" dirty="0">
                <a:latin typeface="+mj-lt"/>
                <a:ea typeface="+mj-ea"/>
                <a:cs typeface="+mj-cs"/>
              </a:rPr>
              <a:t>Myths of AI</a:t>
            </a:r>
          </a:p>
        </p:txBody>
      </p:sp>
      <p:sp>
        <p:nvSpPr>
          <p:cNvPr id="6" name="TextBox 5">
            <a:extLst>
              <a:ext uri="{FF2B5EF4-FFF2-40B4-BE49-F238E27FC236}">
                <a16:creationId xmlns:a16="http://schemas.microsoft.com/office/drawing/2014/main" id="{2B441990-697F-2210-E21A-03FEE4C0B532}"/>
              </a:ext>
            </a:extLst>
          </p:cNvPr>
          <p:cNvSpPr txBox="1"/>
          <p:nvPr/>
        </p:nvSpPr>
        <p:spPr>
          <a:xfrm>
            <a:off x="3667125" y="2074500"/>
            <a:ext cx="9144000" cy="3209468"/>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b="1" i="1" dirty="0"/>
              <a:t>Threat to humanity?</a:t>
            </a:r>
          </a:p>
          <a:p>
            <a:pPr marL="285750" indent="-285750">
              <a:lnSpc>
                <a:spcPct val="300000"/>
              </a:lnSpc>
              <a:buFont typeface="Arial" panose="020B0604020202020204" pitchFamily="34" charset="0"/>
              <a:buChar char="•"/>
            </a:pPr>
            <a:r>
              <a:rPr lang="en-US" sz="2400" b="1" i="1" dirty="0"/>
              <a:t>AI can never be creative</a:t>
            </a:r>
          </a:p>
          <a:p>
            <a:pPr marL="285750" indent="-285750">
              <a:lnSpc>
                <a:spcPct val="300000"/>
              </a:lnSpc>
              <a:buFont typeface="Arial" panose="020B0604020202020204" pitchFamily="34" charset="0"/>
              <a:buChar char="•"/>
            </a:pPr>
            <a:r>
              <a:rPr lang="en-US" sz="2400" b="1" i="1" dirty="0"/>
              <a:t>AI will always be biased</a:t>
            </a:r>
          </a:p>
        </p:txBody>
      </p:sp>
      <mc:AlternateContent xmlns:mc="http://schemas.openxmlformats.org/markup-compatibility/2006">
        <mc:Choice xmlns:am3d="http://schemas.microsoft.com/office/drawing/2017/model3d" Requires="am3d">
          <p:graphicFrame>
            <p:nvGraphicFramePr>
              <p:cNvPr id="7" name="3D Model 6" descr="Question Mark">
                <a:extLst>
                  <a:ext uri="{FF2B5EF4-FFF2-40B4-BE49-F238E27FC236}">
                    <a16:creationId xmlns:a16="http://schemas.microsoft.com/office/drawing/2014/main" id="{1361A3B3-350A-FAF3-8C3A-EF06B6F018DE}"/>
                  </a:ext>
                </a:extLst>
              </p:cNvPr>
              <p:cNvGraphicFramePr/>
              <p:nvPr>
                <p:extLst>
                  <p:ext uri="{D42A27DB-BD31-4B8C-83A1-F6EECF244321}">
                    <p14:modId xmlns:p14="http://schemas.microsoft.com/office/powerpoint/2010/main" val="2049601127"/>
                  </p:ext>
                </p:extLst>
              </p:nvPr>
            </p:nvGraphicFramePr>
            <p:xfrm>
              <a:off x="8839200" y="247649"/>
              <a:ext cx="2988351" cy="6296025"/>
            </p:xfrm>
            <a:graphic>
              <a:graphicData uri="http://schemas.microsoft.com/office/drawing/2017/model3d">
                <am3d:model3d r:embed="rId3">
                  <am3d:spPr>
                    <a:xfrm>
                      <a:off x="0" y="0"/>
                      <a:ext cx="2988351" cy="6296025"/>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m3d:postTrans dx="0" dy="0" dz="0"/>
                  </am3d:trans>
                  <am3d:raster rName="Office3DRenderer" rVer="16.0.8326">
                    <am3d:blip r:embed="rId4"/>
                  </am3d:raster>
                  <am3d:objViewport viewportSz="53758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Question Mark">
                <a:extLst>
                  <a:ext uri="{FF2B5EF4-FFF2-40B4-BE49-F238E27FC236}">
                    <a16:creationId xmlns:a16="http://schemas.microsoft.com/office/drawing/2014/main" id="{1361A3B3-350A-FAF3-8C3A-EF06B6F018DE}"/>
                  </a:ext>
                </a:extLst>
              </p:cNvPr>
              <p:cNvPicPr>
                <a:picLocks noGrp="1" noRot="1" noChangeAspect="1" noMove="1" noResize="1" noEditPoints="1" noAdjustHandles="1" noChangeArrowheads="1" noChangeShapeType="1" noCrop="1"/>
              </p:cNvPicPr>
              <p:nvPr/>
            </p:nvPicPr>
            <p:blipFill>
              <a:blip r:embed="rId4"/>
              <a:stretch>
                <a:fillRect/>
              </a:stretch>
            </p:blipFill>
            <p:spPr>
              <a:xfrm>
                <a:off x="8839200" y="247649"/>
                <a:ext cx="2988351" cy="6296025"/>
              </a:xfrm>
              <a:prstGeom prst="rect">
                <a:avLst/>
              </a:prstGeom>
            </p:spPr>
          </p:pic>
        </mc:Fallback>
      </mc:AlternateContent>
      <p:grpSp>
        <p:nvGrpSpPr>
          <p:cNvPr id="11" name="Group 10">
            <a:extLst>
              <a:ext uri="{FF2B5EF4-FFF2-40B4-BE49-F238E27FC236}">
                <a16:creationId xmlns:a16="http://schemas.microsoft.com/office/drawing/2014/main" id="{72F0A93C-B29D-11A6-353A-5CF197BF0F6C}"/>
              </a:ext>
            </a:extLst>
          </p:cNvPr>
          <p:cNvGrpSpPr/>
          <p:nvPr/>
        </p:nvGrpSpPr>
        <p:grpSpPr>
          <a:xfrm>
            <a:off x="171450" y="539837"/>
            <a:ext cx="2855001" cy="2078400"/>
            <a:chOff x="0" y="368387"/>
            <a:chExt cx="2855001" cy="2078400"/>
          </a:xfrm>
        </p:grpSpPr>
        <p:pic>
          <p:nvPicPr>
            <p:cNvPr id="9" name="Picture 8" descr="Fake news">
              <a:extLst>
                <a:ext uri="{FF2B5EF4-FFF2-40B4-BE49-F238E27FC236}">
                  <a16:creationId xmlns:a16="http://schemas.microsoft.com/office/drawing/2014/main" id="{00B24B13-675E-0FD3-7058-1481568E6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8387"/>
              <a:ext cx="2683551" cy="2078400"/>
            </a:xfrm>
            <a:prstGeom prst="rect">
              <a:avLst/>
            </a:prstGeom>
          </p:spPr>
        </p:pic>
        <p:sp>
          <p:nvSpPr>
            <p:cNvPr id="10" name="TextBox 9">
              <a:extLst>
                <a:ext uri="{FF2B5EF4-FFF2-40B4-BE49-F238E27FC236}">
                  <a16:creationId xmlns:a16="http://schemas.microsoft.com/office/drawing/2014/main" id="{FA2FCFAC-E84F-6643-1150-2785DEFF270D}"/>
                </a:ext>
              </a:extLst>
            </p:cNvPr>
            <p:cNvSpPr txBox="1"/>
            <p:nvPr/>
          </p:nvSpPr>
          <p:spPr>
            <a:xfrm>
              <a:off x="1740576" y="761256"/>
              <a:ext cx="1114425" cy="646331"/>
            </a:xfrm>
            <a:prstGeom prst="rect">
              <a:avLst/>
            </a:prstGeom>
            <a:noFill/>
          </p:spPr>
          <p:txBody>
            <a:bodyPr wrap="square" rtlCol="0">
              <a:spAutoFit/>
            </a:bodyPr>
            <a:lstStyle/>
            <a:p>
              <a:r>
                <a:rPr lang="en-US" b="1" i="1" dirty="0">
                  <a:solidFill>
                    <a:srgbClr val="66CCFF"/>
                  </a:solidFill>
                  <a:latin typeface="+mj-lt"/>
                </a:rPr>
                <a:t>Fake news!!!</a:t>
              </a:r>
            </a:p>
          </p:txBody>
        </p:sp>
      </p:grpSp>
      <p:sp>
        <p:nvSpPr>
          <p:cNvPr id="12" name="Slide Number Placeholder 11">
            <a:extLst>
              <a:ext uri="{FF2B5EF4-FFF2-40B4-BE49-F238E27FC236}">
                <a16:creationId xmlns:a16="http://schemas.microsoft.com/office/drawing/2014/main" id="{A4FAEAF6-720B-9C95-D36C-E7B3C6B09D3A}"/>
              </a:ext>
            </a:extLst>
          </p:cNvPr>
          <p:cNvSpPr>
            <a:spLocks noGrp="1"/>
          </p:cNvSpPr>
          <p:nvPr>
            <p:ph type="sldNum" sz="quarter" idx="12"/>
          </p:nvPr>
        </p:nvSpPr>
        <p:spPr/>
        <p:txBody>
          <a:bodyPr/>
          <a:lstStyle/>
          <a:p>
            <a:fld id="{14DFC975-2FD7-44A5-9E78-ECBA46156075}" type="slidenum">
              <a:rPr lang="en-US" smtClean="0"/>
              <a:t>7</a:t>
            </a:fld>
            <a:endParaRPr lang="en-US"/>
          </a:p>
        </p:txBody>
      </p:sp>
    </p:spTree>
    <p:extLst>
      <p:ext uri="{BB962C8B-B14F-4D97-AF65-F5344CB8AC3E}">
        <p14:creationId xmlns:p14="http://schemas.microsoft.com/office/powerpoint/2010/main" val="1453963844"/>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BADB-E30F-4AB5-947E-79FF7FE09967}"/>
              </a:ext>
            </a:extLst>
          </p:cNvPr>
          <p:cNvSpPr>
            <a:spLocks noGrp="1"/>
          </p:cNvSpPr>
          <p:nvPr>
            <p:ph type="title"/>
          </p:nvPr>
        </p:nvSpPr>
        <p:spPr>
          <a:xfrm>
            <a:off x="1343025" y="432524"/>
            <a:ext cx="10760485" cy="2914688"/>
          </a:xfrm>
        </p:spPr>
        <p:txBody>
          <a:bodyPr>
            <a:normAutofit/>
          </a:bodyPr>
          <a:lstStyle/>
          <a:p>
            <a:r>
              <a:rPr lang="en-US" sz="4000" dirty="0"/>
              <a:t>Should AI safety be everyone’s concern?</a:t>
            </a:r>
          </a:p>
        </p:txBody>
      </p:sp>
      <p:pic>
        <p:nvPicPr>
          <p:cNvPr id="5" name="Picture 4" descr="Yes Dude">
            <a:extLst>
              <a:ext uri="{FF2B5EF4-FFF2-40B4-BE49-F238E27FC236}">
                <a16:creationId xmlns:a16="http://schemas.microsoft.com/office/drawing/2014/main" id="{1FB85CF7-C2BA-F65D-00C3-6E3134844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50" y="432524"/>
            <a:ext cx="4624387" cy="4624387"/>
          </a:xfrm>
          <a:prstGeom prst="rect">
            <a:avLst/>
          </a:prstGeom>
        </p:spPr>
      </p:pic>
      <p:pic>
        <p:nvPicPr>
          <p:cNvPr id="6" name="Picture 5">
            <a:extLst>
              <a:ext uri="{FF2B5EF4-FFF2-40B4-BE49-F238E27FC236}">
                <a16:creationId xmlns:a16="http://schemas.microsoft.com/office/drawing/2014/main" id="{FD19E838-E0F6-3659-E1E5-35DCC42A36AB}"/>
              </a:ext>
            </a:extLst>
          </p:cNvPr>
          <p:cNvPicPr>
            <a:picLocks noChangeAspect="1"/>
          </p:cNvPicPr>
          <p:nvPr/>
        </p:nvPicPr>
        <p:blipFill>
          <a:blip r:embed="rId4"/>
          <a:stretch>
            <a:fillRect/>
          </a:stretch>
        </p:blipFill>
        <p:spPr>
          <a:xfrm>
            <a:off x="6096000" y="1587143"/>
            <a:ext cx="5828281" cy="3847291"/>
          </a:xfrm>
          <a:prstGeom prst="rect">
            <a:avLst/>
          </a:prstGeom>
        </p:spPr>
      </p:pic>
      <p:sp>
        <p:nvSpPr>
          <p:cNvPr id="7" name="Slide Number Placeholder 6">
            <a:extLst>
              <a:ext uri="{FF2B5EF4-FFF2-40B4-BE49-F238E27FC236}">
                <a16:creationId xmlns:a16="http://schemas.microsoft.com/office/drawing/2014/main" id="{2D35D36D-67FA-6F57-CB68-0A7978DBECAD}"/>
              </a:ext>
            </a:extLst>
          </p:cNvPr>
          <p:cNvSpPr>
            <a:spLocks noGrp="1"/>
          </p:cNvSpPr>
          <p:nvPr>
            <p:ph type="sldNum" sz="quarter" idx="12"/>
          </p:nvPr>
        </p:nvSpPr>
        <p:spPr/>
        <p:txBody>
          <a:bodyPr/>
          <a:lstStyle/>
          <a:p>
            <a:fld id="{14DFC975-2FD7-44A5-9E78-ECBA46156075}" type="slidenum">
              <a:rPr lang="en-US" smtClean="0"/>
              <a:t>8</a:t>
            </a:fld>
            <a:endParaRPr lang="en-US"/>
          </a:p>
        </p:txBody>
      </p:sp>
      <p:sp>
        <p:nvSpPr>
          <p:cNvPr id="8" name="TextBox 7">
            <a:extLst>
              <a:ext uri="{FF2B5EF4-FFF2-40B4-BE49-F238E27FC236}">
                <a16:creationId xmlns:a16="http://schemas.microsoft.com/office/drawing/2014/main" id="{4BF53438-E9F9-2142-9318-BF6B6260D3EE}"/>
              </a:ext>
            </a:extLst>
          </p:cNvPr>
          <p:cNvSpPr txBox="1"/>
          <p:nvPr/>
        </p:nvSpPr>
        <p:spPr>
          <a:xfrm>
            <a:off x="2809875" y="5600701"/>
            <a:ext cx="9563100" cy="646331"/>
          </a:xfrm>
          <a:prstGeom prst="rect">
            <a:avLst/>
          </a:prstGeom>
          <a:noFill/>
        </p:spPr>
        <p:txBody>
          <a:bodyPr wrap="square" rtlCol="0">
            <a:spAutoFit/>
          </a:bodyPr>
          <a:lstStyle/>
          <a:p>
            <a:r>
              <a:rPr lang="en-US" i="1" dirty="0"/>
              <a:t>The poll above was conducted by (</a:t>
            </a:r>
            <a:r>
              <a:rPr lang="en-US" i="1" dirty="0" err="1"/>
              <a:t>Bécue</a:t>
            </a:r>
            <a:r>
              <a:rPr lang="en-US" i="1" dirty="0"/>
              <a:t> et al., 2021) and how businesses feel about whether AI needs to be more controlled. </a:t>
            </a:r>
          </a:p>
        </p:txBody>
      </p:sp>
    </p:spTree>
    <p:extLst>
      <p:ext uri="{BB962C8B-B14F-4D97-AF65-F5344CB8AC3E}">
        <p14:creationId xmlns:p14="http://schemas.microsoft.com/office/powerpoint/2010/main" val="498294268"/>
      </p:ext>
    </p:extLst>
  </p:cSld>
  <p:clrMapOvr>
    <a:masterClrMapping/>
  </p:clrMapOvr>
  <p:transition spd="slow" advTm="4000">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CEAF15-3296-7EE2-F1BD-4BDA6D3FDCED}"/>
              </a:ext>
            </a:extLst>
          </p:cNvPr>
          <p:cNvSpPr>
            <a:spLocks noGrp="1"/>
          </p:cNvSpPr>
          <p:nvPr>
            <p:ph type="title"/>
          </p:nvPr>
        </p:nvSpPr>
        <p:spPr>
          <a:xfrm>
            <a:off x="2598887" y="201336"/>
            <a:ext cx="6994226" cy="563412"/>
          </a:xfrm>
        </p:spPr>
        <p:txBody>
          <a:bodyPr>
            <a:normAutofit fontScale="90000"/>
          </a:bodyPr>
          <a:lstStyle/>
          <a:p>
            <a:pPr algn="ctr"/>
            <a:r>
              <a:rPr lang="en-US" sz="4400" u="sng" dirty="0"/>
              <a:t>Conclusion</a:t>
            </a:r>
          </a:p>
        </p:txBody>
      </p:sp>
      <p:sp>
        <p:nvSpPr>
          <p:cNvPr id="5" name="TextBox 4">
            <a:extLst>
              <a:ext uri="{FF2B5EF4-FFF2-40B4-BE49-F238E27FC236}">
                <a16:creationId xmlns:a16="http://schemas.microsoft.com/office/drawing/2014/main" id="{AC1DF8E0-91A4-33D9-57ED-242D9EFC5516}"/>
              </a:ext>
            </a:extLst>
          </p:cNvPr>
          <p:cNvSpPr txBox="1"/>
          <p:nvPr/>
        </p:nvSpPr>
        <p:spPr>
          <a:xfrm>
            <a:off x="3019425" y="1104900"/>
            <a:ext cx="8353425" cy="5355312"/>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3600" dirty="0"/>
              <a:t>Importance of AI is immeasurable</a:t>
            </a:r>
          </a:p>
          <a:p>
            <a:pPr marL="285750" indent="-285750">
              <a:lnSpc>
                <a:spcPct val="300000"/>
              </a:lnSpc>
              <a:buFont typeface="Arial" panose="020B0604020202020204" pitchFamily="34" charset="0"/>
              <a:buChar char="•"/>
            </a:pPr>
            <a:r>
              <a:rPr lang="en-US" sz="3600" dirty="0"/>
              <a:t>Future Depends on AI</a:t>
            </a:r>
          </a:p>
          <a:p>
            <a:pPr marL="285750" indent="-285750">
              <a:lnSpc>
                <a:spcPct val="300000"/>
              </a:lnSpc>
              <a:buFont typeface="Arial" panose="020B0604020202020204" pitchFamily="34" charset="0"/>
              <a:buChar char="•"/>
            </a:pPr>
            <a:r>
              <a:rPr lang="en-US" sz="3600" dirty="0"/>
              <a:t>Threats of AI are concerning </a:t>
            </a:r>
          </a:p>
          <a:p>
            <a:r>
              <a:rPr lang="en-US" dirty="0"/>
              <a:t> </a:t>
            </a:r>
          </a:p>
        </p:txBody>
      </p:sp>
      <p:sp>
        <p:nvSpPr>
          <p:cNvPr id="6" name="Slide Number Placeholder 5">
            <a:extLst>
              <a:ext uri="{FF2B5EF4-FFF2-40B4-BE49-F238E27FC236}">
                <a16:creationId xmlns:a16="http://schemas.microsoft.com/office/drawing/2014/main" id="{A8A27EC0-2FA1-AE0C-5DFB-EDBEEDBC31C9}"/>
              </a:ext>
            </a:extLst>
          </p:cNvPr>
          <p:cNvSpPr>
            <a:spLocks noGrp="1"/>
          </p:cNvSpPr>
          <p:nvPr>
            <p:ph type="sldNum" sz="quarter" idx="12"/>
          </p:nvPr>
        </p:nvSpPr>
        <p:spPr/>
        <p:txBody>
          <a:bodyPr/>
          <a:lstStyle/>
          <a:p>
            <a:fld id="{14DFC975-2FD7-44A5-9E78-ECBA46156075}" type="slidenum">
              <a:rPr lang="en-US" smtClean="0"/>
              <a:t>9</a:t>
            </a:fld>
            <a:endParaRPr lang="en-US"/>
          </a:p>
        </p:txBody>
      </p:sp>
    </p:spTree>
    <p:extLst>
      <p:ext uri="{BB962C8B-B14F-4D97-AF65-F5344CB8AC3E}">
        <p14:creationId xmlns:p14="http://schemas.microsoft.com/office/powerpoint/2010/main" val="1816506852"/>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1418</Words>
  <Application>Microsoft Office PowerPoint</Application>
  <PresentationFormat>Widescreen</PresentationFormat>
  <Paragraphs>100</Paragraphs>
  <Slides>12</Slides>
  <Notes>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Neue Haas Grotesk Text Pro</vt:lpstr>
      <vt:lpstr>Söhne</vt:lpstr>
      <vt:lpstr>Times New Roman</vt:lpstr>
      <vt:lpstr>Tw Cen MT Condensed Extra Bold</vt:lpstr>
      <vt:lpstr>InterweaveVTI</vt:lpstr>
      <vt:lpstr>Artificial Intelligence and the Associated Threats </vt:lpstr>
      <vt:lpstr>Artificial Intelligence</vt:lpstr>
      <vt:lpstr>Topics to be covered</vt:lpstr>
      <vt:lpstr>Importance of AI</vt:lpstr>
      <vt:lpstr>Future Trajectory of AI</vt:lpstr>
      <vt:lpstr>PowerPoint Presentation</vt:lpstr>
      <vt:lpstr>PowerPoint Presentation</vt:lpstr>
      <vt:lpstr>Should AI safety be everyone’s concern?</vt:lpstr>
      <vt:lpstr>Conclusion</vt:lpstr>
      <vt:lpstr>PowerPoint Presentation</vt:lpstr>
      <vt:lpstr>PowerPoint Presentation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and the Associated Threats </dc:title>
  <dc:creator>Anish Ghimire</dc:creator>
  <cp:lastModifiedBy>Anish Ghimire</cp:lastModifiedBy>
  <cp:revision>2</cp:revision>
  <dcterms:created xsi:type="dcterms:W3CDTF">2022-12-06T07:00:01Z</dcterms:created>
  <dcterms:modified xsi:type="dcterms:W3CDTF">2022-12-06T20:53:15Z</dcterms:modified>
</cp:coreProperties>
</file>